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6.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7.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880" r:id="rId2"/>
    <p:sldMasterId id="2147483881" r:id="rId3"/>
    <p:sldMasterId id="2147483882" r:id="rId4"/>
    <p:sldMasterId id="2147483885" r:id="rId5"/>
    <p:sldMasterId id="2147483962" r:id="rId6"/>
    <p:sldMasterId id="2147483963" r:id="rId7"/>
    <p:sldMasterId id="2147483964" r:id="rId8"/>
    <p:sldMasterId id="2147483965" r:id="rId9"/>
    <p:sldMasterId id="2147483966" r:id="rId10"/>
    <p:sldMasterId id="2147483967" r:id="rId11"/>
    <p:sldMasterId id="2147483968" r:id="rId12"/>
    <p:sldMasterId id="2147483969" r:id="rId13"/>
    <p:sldMasterId id="2147484046" r:id="rId14"/>
    <p:sldMasterId id="2147484311" r:id="rId15"/>
    <p:sldMasterId id="2147484331" r:id="rId16"/>
    <p:sldMasterId id="2147484351" r:id="rId17"/>
    <p:sldMasterId id="2147484370" r:id="rId18"/>
  </p:sldMasterIdLst>
  <p:notesMasterIdLst>
    <p:notesMasterId r:id="rId72"/>
  </p:notesMasterIdLst>
  <p:handoutMasterIdLst>
    <p:handoutMasterId r:id="rId73"/>
  </p:handoutMasterIdLst>
  <p:sldIdLst>
    <p:sldId id="329" r:id="rId19"/>
    <p:sldId id="256" r:id="rId20"/>
    <p:sldId id="281" r:id="rId21"/>
    <p:sldId id="292" r:id="rId22"/>
    <p:sldId id="280" r:id="rId23"/>
    <p:sldId id="293" r:id="rId24"/>
    <p:sldId id="285" r:id="rId25"/>
    <p:sldId id="284" r:id="rId26"/>
    <p:sldId id="286" r:id="rId27"/>
    <p:sldId id="288" r:id="rId28"/>
    <p:sldId id="258" r:id="rId29"/>
    <p:sldId id="289" r:id="rId30"/>
    <p:sldId id="290" r:id="rId31"/>
    <p:sldId id="291" r:id="rId32"/>
    <p:sldId id="287" r:id="rId33"/>
    <p:sldId id="278"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30" r:id="rId48"/>
    <p:sldId id="331" r:id="rId49"/>
    <p:sldId id="332" r:id="rId50"/>
    <p:sldId id="333" r:id="rId51"/>
    <p:sldId id="334" r:id="rId52"/>
    <p:sldId id="335" r:id="rId53"/>
    <p:sldId id="336" r:id="rId54"/>
    <p:sldId id="318" r:id="rId55"/>
    <p:sldId id="337" r:id="rId56"/>
    <p:sldId id="274" r:id="rId57"/>
    <p:sldId id="338" r:id="rId58"/>
    <p:sldId id="339" r:id="rId59"/>
    <p:sldId id="340" r:id="rId60"/>
    <p:sldId id="341" r:id="rId61"/>
    <p:sldId id="319" r:id="rId62"/>
    <p:sldId id="320" r:id="rId63"/>
    <p:sldId id="321" r:id="rId64"/>
    <p:sldId id="322" r:id="rId65"/>
    <p:sldId id="323" r:id="rId66"/>
    <p:sldId id="324" r:id="rId67"/>
    <p:sldId id="325" r:id="rId68"/>
    <p:sldId id="326" r:id="rId69"/>
    <p:sldId id="327" r:id="rId70"/>
    <p:sldId id="328" r:id="rId71"/>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59">
          <p15:clr>
            <a:srgbClr val="A4A3A4"/>
          </p15:clr>
        </p15:guide>
        <p15:guide id="2" orient="horz" pos="1110">
          <p15:clr>
            <a:srgbClr val="A4A3A4"/>
          </p15:clr>
        </p15:guide>
        <p15:guide id="3" orient="horz" pos="3806">
          <p15:clr>
            <a:srgbClr val="A4A3A4"/>
          </p15:clr>
        </p15:guide>
        <p15:guide id="4" orient="horz" pos="368">
          <p15:clr>
            <a:srgbClr val="A4A3A4"/>
          </p15:clr>
        </p15:guide>
        <p15:guide id="5" orient="horz" pos="1134">
          <p15:clr>
            <a:srgbClr val="A4A3A4"/>
          </p15:clr>
        </p15:guide>
        <p15:guide id="6" pos="2789">
          <p15:clr>
            <a:srgbClr val="A4A3A4"/>
          </p15:clr>
        </p15:guide>
        <p15:guide id="7" pos="340">
          <p15:clr>
            <a:srgbClr val="A4A3A4"/>
          </p15:clr>
        </p15:guide>
        <p15:guide id="8" pos="5420">
          <p15:clr>
            <a:srgbClr val="A4A3A4"/>
          </p15:clr>
        </p15:guide>
        <p15:guide id="9" pos="5035">
          <p15:clr>
            <a:srgbClr val="A4A3A4"/>
          </p15:clr>
        </p15:guide>
        <p15:guide id="10" pos="297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3399FF"/>
    <a:srgbClr val="FFAF39"/>
    <a:srgbClr val="FF853A"/>
    <a:srgbClr val="FFFFFF"/>
    <a:srgbClr val="FDFDFD"/>
    <a:srgbClr val="FF863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8" autoAdjust="0"/>
    <p:restoredTop sz="89985" autoAdjust="0"/>
  </p:normalViewPr>
  <p:slideViewPr>
    <p:cSldViewPr>
      <p:cViewPr varScale="1">
        <p:scale>
          <a:sx n="105" d="100"/>
          <a:sy n="105" d="100"/>
        </p:scale>
        <p:origin x="1674" y="78"/>
      </p:cViewPr>
      <p:guideLst>
        <p:guide orient="horz" pos="459"/>
        <p:guide orient="horz" pos="1110"/>
        <p:guide orient="horz" pos="3806"/>
        <p:guide orient="horz" pos="368"/>
        <p:guide orient="horz" pos="1134"/>
        <p:guide pos="2789"/>
        <p:guide pos="340"/>
        <p:guide pos="5420"/>
        <p:guide pos="5035"/>
        <p:guide pos="2971"/>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2946" y="-9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nice.nhs.uk\Data\CHTE\Centre%20Team\EUnetHTA%20JA3\WP7%20National%20implementation\Activity%204\JA3%20use%20data\Clean%20data%20May%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'Summary of limiting factors'!$A$15</c:f>
              <c:strCache>
                <c:ptCount val="1"/>
                <c:pt idx="0">
                  <c:v>Number of times each factor mentioned (other technologies)</c:v>
                </c:pt>
              </c:strCache>
            </c:strRef>
          </c:tx>
          <c:spPr>
            <a:solidFill>
              <a:schemeClr val="accent1"/>
            </a:solidFill>
            <a:ln>
              <a:noFill/>
            </a:ln>
            <a:effectLst/>
          </c:spPr>
          <c:invertIfNegative val="0"/>
          <c:cat>
            <c:strRef>
              <c:f>'Summary of limiting factors'!$B$14:$V$14</c:f>
              <c:strCache>
                <c:ptCount val="12"/>
                <c:pt idx="0">
                  <c:v>No limiting factors affecting use</c:v>
                </c:pt>
                <c:pt idx="1">
                  <c:v>Timing of availability of EU REA</c:v>
                </c:pt>
                <c:pt idx="2">
                  <c:v>EU REA not up to date</c:v>
                </c:pt>
                <c:pt idx="3">
                  <c:v>Evidence included in EU REA was too restrictive</c:v>
                </c:pt>
                <c:pt idx="4">
                  <c:v>Methodology used in EU REA was out with agency approach</c:v>
                </c:pt>
                <c:pt idx="5">
                  <c:v>Disagreed with the findings in EU REA</c:v>
                </c:pt>
                <c:pt idx="6">
                  <c:v>Scope of the national assessment was different</c:v>
                </c:pt>
                <c:pt idx="7">
                  <c:v>Different content information needed</c:v>
                </c:pt>
                <c:pt idx="8">
                  <c:v>Documents we write must use national language</c:v>
                </c:pt>
                <c:pt idx="9">
                  <c:v>Required to use a specified report structure</c:v>
                </c:pt>
                <c:pt idx="10">
                  <c:v>Transparency of the EU REA process</c:v>
                </c:pt>
                <c:pt idx="11">
                  <c:v>Documents used in the EU REA are unavailable</c:v>
                </c:pt>
              </c:strCache>
              <c:extLst xmlns:c16r2="http://schemas.microsoft.com/office/drawing/2015/06/chart"/>
            </c:strRef>
          </c:cat>
          <c:val>
            <c:numRef>
              <c:f>'Summary of limiting factors'!$B$15:$V$15</c:f>
              <c:numCache>
                <c:formatCode>General</c:formatCode>
                <c:ptCount val="12"/>
                <c:pt idx="0">
                  <c:v>7</c:v>
                </c:pt>
                <c:pt idx="1">
                  <c:v>0</c:v>
                </c:pt>
                <c:pt idx="2">
                  <c:v>1</c:v>
                </c:pt>
                <c:pt idx="3">
                  <c:v>1</c:v>
                </c:pt>
                <c:pt idx="4">
                  <c:v>0</c:v>
                </c:pt>
                <c:pt idx="5">
                  <c:v>0</c:v>
                </c:pt>
                <c:pt idx="6">
                  <c:v>1</c:v>
                </c:pt>
                <c:pt idx="7">
                  <c:v>1</c:v>
                </c:pt>
                <c:pt idx="8">
                  <c:v>2</c:v>
                </c:pt>
                <c:pt idx="9">
                  <c:v>0</c:v>
                </c:pt>
                <c:pt idx="10">
                  <c:v>0</c:v>
                </c:pt>
                <c:pt idx="11">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56D-4122-815B-FCC9975BF0A0}"/>
            </c:ext>
          </c:extLst>
        </c:ser>
        <c:ser>
          <c:idx val="1"/>
          <c:order val="1"/>
          <c:tx>
            <c:strRef>
              <c:f>'Summary of limiting factors'!$A$16</c:f>
              <c:strCache>
                <c:ptCount val="1"/>
                <c:pt idx="0">
                  <c:v>Number of times each factor mentioned (pharmaceuticals)</c:v>
                </c:pt>
              </c:strCache>
            </c:strRef>
          </c:tx>
          <c:spPr>
            <a:solidFill>
              <a:schemeClr val="accent2"/>
            </a:solidFill>
            <a:ln>
              <a:noFill/>
            </a:ln>
            <a:effectLst/>
          </c:spPr>
          <c:invertIfNegative val="0"/>
          <c:cat>
            <c:strRef>
              <c:f>'Summary of limiting factors'!$B$14:$V$14</c:f>
              <c:strCache>
                <c:ptCount val="12"/>
                <c:pt idx="0">
                  <c:v>No limiting factors affecting use</c:v>
                </c:pt>
                <c:pt idx="1">
                  <c:v>Timing of availability of EU REA</c:v>
                </c:pt>
                <c:pt idx="2">
                  <c:v>EU REA not up to date</c:v>
                </c:pt>
                <c:pt idx="3">
                  <c:v>Evidence included in EU REA was too restrictive</c:v>
                </c:pt>
                <c:pt idx="4">
                  <c:v>Methodology used in EU REA was out with agency approach</c:v>
                </c:pt>
                <c:pt idx="5">
                  <c:v>Disagreed with the findings in EU REA</c:v>
                </c:pt>
                <c:pt idx="6">
                  <c:v>Scope of the national assessment was different</c:v>
                </c:pt>
                <c:pt idx="7">
                  <c:v>Different content information needed</c:v>
                </c:pt>
                <c:pt idx="8">
                  <c:v>Documents we write must use national language</c:v>
                </c:pt>
                <c:pt idx="9">
                  <c:v>Required to use a specified report structure</c:v>
                </c:pt>
                <c:pt idx="10">
                  <c:v>Transparency of the EU REA process</c:v>
                </c:pt>
                <c:pt idx="11">
                  <c:v>Documents used in the EU REA are unavailable</c:v>
                </c:pt>
              </c:strCache>
              <c:extLst xmlns:c16r2="http://schemas.microsoft.com/office/drawing/2015/06/chart"/>
            </c:strRef>
          </c:cat>
          <c:val>
            <c:numRef>
              <c:f>'Summary of limiting factors'!$B$16:$V$16</c:f>
              <c:numCache>
                <c:formatCode>General</c:formatCode>
                <c:ptCount val="12"/>
                <c:pt idx="0">
                  <c:v>4</c:v>
                </c:pt>
                <c:pt idx="1">
                  <c:v>5</c:v>
                </c:pt>
                <c:pt idx="2">
                  <c:v>0</c:v>
                </c:pt>
                <c:pt idx="3">
                  <c:v>0</c:v>
                </c:pt>
                <c:pt idx="4">
                  <c:v>1</c:v>
                </c:pt>
                <c:pt idx="5">
                  <c:v>1</c:v>
                </c:pt>
                <c:pt idx="6">
                  <c:v>3</c:v>
                </c:pt>
                <c:pt idx="7">
                  <c:v>3</c:v>
                </c:pt>
                <c:pt idx="8">
                  <c:v>6</c:v>
                </c:pt>
                <c:pt idx="9">
                  <c:v>6</c:v>
                </c:pt>
                <c:pt idx="10">
                  <c:v>1</c:v>
                </c:pt>
                <c:pt idx="11">
                  <c:v>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56D-4122-815B-FCC9975BF0A0}"/>
            </c:ext>
          </c:extLst>
        </c:ser>
        <c:dLbls>
          <c:showLegendKey val="0"/>
          <c:showVal val="0"/>
          <c:showCatName val="0"/>
          <c:showSerName val="0"/>
          <c:showPercent val="0"/>
          <c:showBubbleSize val="0"/>
        </c:dLbls>
        <c:gapWidth val="219"/>
        <c:axId val="309605048"/>
        <c:axId val="248398552"/>
      </c:barChart>
      <c:catAx>
        <c:axId val="309605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rgbClr val="000000"/>
                </a:solidFill>
                <a:latin typeface="+mn-lt"/>
                <a:ea typeface="+mn-ea"/>
                <a:cs typeface="+mn-cs"/>
              </a:defRPr>
            </a:pPr>
            <a:endParaRPr lang="de-DE"/>
          </a:p>
        </c:txPr>
        <c:crossAx val="248398552"/>
        <c:crosses val="autoZero"/>
        <c:auto val="1"/>
        <c:lblAlgn val="ctr"/>
        <c:lblOffset val="100"/>
        <c:noMultiLvlLbl val="0"/>
      </c:catAx>
      <c:valAx>
        <c:axId val="2483985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309605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0"/>
                  <c:y val="1.556609092558182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Tabelle1!$A$11:$A$14</c:f>
              <c:strCache>
                <c:ptCount val="4"/>
                <c:pt idx="0">
                  <c:v>Demand in Austria + LBI-HTA authorship</c:v>
                </c:pt>
                <c:pt idx="1">
                  <c:v>Demand in Austria + EUnetHTA authorship</c:v>
                </c:pt>
                <c:pt idx="2">
                  <c:v>other topics with LBI-HTA authorship</c:v>
                </c:pt>
                <c:pt idx="3">
                  <c:v>other topics with EUnetHTA authorship</c:v>
                </c:pt>
              </c:strCache>
            </c:strRef>
          </c:cat>
          <c:val>
            <c:numRef>
              <c:f>Tabelle1!$B$11:$B$14</c:f>
              <c:numCache>
                <c:formatCode>General</c:formatCode>
                <c:ptCount val="4"/>
                <c:pt idx="0">
                  <c:v>5</c:v>
                </c:pt>
                <c:pt idx="1">
                  <c:v>4</c:v>
                </c:pt>
                <c:pt idx="2">
                  <c:v>0</c:v>
                </c:pt>
                <c:pt idx="3">
                  <c:v>7</c:v>
                </c:pt>
              </c:numCache>
            </c:numRef>
          </c:val>
          <c:extLst xmlns:c16r2="http://schemas.microsoft.com/office/drawing/2015/06/chart">
            <c:ext xmlns:c16="http://schemas.microsoft.com/office/drawing/2014/chart" uri="{C3380CC4-5D6E-409C-BE32-E72D297353CC}">
              <c16:uniqueId val="{00000000-4E8D-4865-B58E-F223A4E207DE}"/>
            </c:ext>
          </c:extLst>
        </c:ser>
        <c:dLbls>
          <c:showLegendKey val="0"/>
          <c:showVal val="0"/>
          <c:showCatName val="0"/>
          <c:showSerName val="0"/>
          <c:showPercent val="0"/>
          <c:showBubbleSize val="0"/>
        </c:dLbls>
        <c:gapWidth val="219"/>
        <c:overlap val="-27"/>
        <c:axId val="394968816"/>
        <c:axId val="394964504"/>
      </c:barChart>
      <c:catAx>
        <c:axId val="39496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394964504"/>
        <c:crosses val="autoZero"/>
        <c:auto val="1"/>
        <c:lblAlgn val="ctr"/>
        <c:lblOffset val="100"/>
        <c:noMultiLvlLbl val="0"/>
      </c:catAx>
      <c:valAx>
        <c:axId val="394964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39496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04AB4-ADEE-4A67-9039-A5A5E7B9AA2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AT"/>
        </a:p>
      </dgm:t>
    </dgm:pt>
    <dgm:pt modelId="{5CEA0B32-7234-498A-9C4E-B700031F594F}">
      <dgm:prSet phldrT="[Text]" custT="1"/>
      <dgm:spPr>
        <a:xfrm>
          <a:off x="2824960" y="1528816"/>
          <a:ext cx="1622887" cy="1622887"/>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sz="1400" dirty="0" smtClean="0">
              <a:solidFill>
                <a:srgbClr val="FFFFFF"/>
              </a:solidFill>
              <a:latin typeface="Arial"/>
              <a:ea typeface="+mn-ea"/>
              <a:cs typeface="+mn-cs"/>
            </a:rPr>
            <a:t>LBI HTA </a:t>
          </a:r>
        </a:p>
        <a:p>
          <a:r>
            <a:rPr lang="de-AT" sz="1400" dirty="0" smtClean="0">
              <a:solidFill>
                <a:srgbClr val="FFFFFF"/>
              </a:solidFill>
              <a:latin typeface="Arial"/>
              <a:ea typeface="+mn-ea"/>
              <a:cs typeface="+mn-cs"/>
            </a:rPr>
            <a:t>AC Lead</a:t>
          </a:r>
          <a:endParaRPr lang="de-AT" sz="1400" dirty="0">
            <a:solidFill>
              <a:srgbClr val="FFFFFF"/>
            </a:solidFill>
            <a:latin typeface="Arial"/>
            <a:ea typeface="+mn-ea"/>
            <a:cs typeface="+mn-cs"/>
          </a:endParaRPr>
        </a:p>
      </dgm:t>
    </dgm:pt>
    <dgm:pt modelId="{FD230977-1354-4B6F-B32D-E04D730B90A4}" type="parTrans" cxnId="{C4D46DDB-DA70-4A48-BE1D-159ED6FA8E01}">
      <dgm:prSet/>
      <dgm:spPr/>
      <dgm:t>
        <a:bodyPr/>
        <a:lstStyle/>
        <a:p>
          <a:endParaRPr lang="de-AT"/>
        </a:p>
      </dgm:t>
    </dgm:pt>
    <dgm:pt modelId="{B1410C94-682E-46B6-9C2C-C7EB8511B267}" type="sibTrans" cxnId="{C4D46DDB-DA70-4A48-BE1D-159ED6FA8E01}">
      <dgm:prSet/>
      <dgm:spPr/>
      <dgm:t>
        <a:bodyPr/>
        <a:lstStyle/>
        <a:p>
          <a:endParaRPr lang="de-AT"/>
        </a:p>
      </dgm:t>
    </dgm:pt>
    <dgm:pt modelId="{F8609C90-C3A0-4AAB-8610-BBCFB7809246}">
      <dgm:prSet phldrT="[Text]"/>
      <dgm:spPr>
        <a:xfrm>
          <a:off x="3068393" y="1985"/>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AGENAS</a:t>
          </a:r>
          <a:endParaRPr lang="de-AT" dirty="0">
            <a:solidFill>
              <a:srgbClr val="FFFFFF"/>
            </a:solidFill>
            <a:latin typeface="Arial"/>
            <a:ea typeface="+mn-ea"/>
            <a:cs typeface="+mn-cs"/>
          </a:endParaRPr>
        </a:p>
      </dgm:t>
    </dgm:pt>
    <dgm:pt modelId="{9503AA96-6657-4048-9E3F-50046519BE33}" type="parTrans" cxnId="{179FCF5B-2954-4697-A71D-79DFAD46EF6D}">
      <dgm:prSet/>
      <dgm:spPr/>
      <dgm:t>
        <a:bodyPr/>
        <a:lstStyle/>
        <a:p>
          <a:endParaRPr lang="de-AT"/>
        </a:p>
      </dgm:t>
    </dgm:pt>
    <dgm:pt modelId="{88FD0767-4CCE-47F0-AF61-6F40FC16EF57}" type="sibTrans" cxnId="{179FCF5B-2954-4697-A71D-79DFAD46EF6D}">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00D23960-A621-433C-A40A-9022BCB647C7}">
      <dgm:prSet phldrT="[Text]"/>
      <dgm:spPr>
        <a:xfrm>
          <a:off x="4601487" y="887117"/>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AAZ</a:t>
          </a:r>
          <a:endParaRPr lang="de-AT" dirty="0">
            <a:solidFill>
              <a:srgbClr val="FFFFFF"/>
            </a:solidFill>
            <a:latin typeface="Arial"/>
            <a:ea typeface="+mn-ea"/>
            <a:cs typeface="+mn-cs"/>
          </a:endParaRPr>
        </a:p>
      </dgm:t>
    </dgm:pt>
    <dgm:pt modelId="{B065F4C1-EEDB-43E9-88B9-7574CAB25483}" type="parTrans" cxnId="{EB97164E-F323-45AE-B2A8-307567FAD779}">
      <dgm:prSet/>
      <dgm:spPr/>
      <dgm:t>
        <a:bodyPr/>
        <a:lstStyle/>
        <a:p>
          <a:endParaRPr lang="de-AT"/>
        </a:p>
      </dgm:t>
    </dgm:pt>
    <dgm:pt modelId="{F478A3EF-23F2-46B2-B0CC-562A4C070FCD}" type="sibTrans" cxnId="{EB97164E-F323-45AE-B2A8-307567FAD779}">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537EB249-3A2E-4FFE-94BC-34F2CD58D89D}">
      <dgm:prSet phldrT="[Text]"/>
      <dgm:spPr>
        <a:xfrm>
          <a:off x="1535299" y="2657381"/>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NIPHNO</a:t>
          </a:r>
          <a:endParaRPr lang="de-AT" dirty="0">
            <a:solidFill>
              <a:srgbClr val="FFFFFF"/>
            </a:solidFill>
            <a:latin typeface="Arial"/>
            <a:ea typeface="+mn-ea"/>
            <a:cs typeface="+mn-cs"/>
          </a:endParaRPr>
        </a:p>
      </dgm:t>
    </dgm:pt>
    <dgm:pt modelId="{972DF677-7F2D-47F6-9574-B7EA2D428C9A}" type="parTrans" cxnId="{89172275-6924-4A05-89E8-DB984A3E85BB}">
      <dgm:prSet/>
      <dgm:spPr/>
      <dgm:t>
        <a:bodyPr/>
        <a:lstStyle/>
        <a:p>
          <a:endParaRPr lang="de-AT"/>
        </a:p>
      </dgm:t>
    </dgm:pt>
    <dgm:pt modelId="{9CFA9963-DE9B-4FE8-BBEA-D00B19DAE0F9}" type="sibTrans" cxnId="{89172275-6924-4A05-89E8-DB984A3E85BB}">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1B14F26C-2C8F-400B-90E6-320A76E80023}">
      <dgm:prSet phldrT="[Text]"/>
      <dgm:spPr>
        <a:xfrm>
          <a:off x="1535299" y="887117"/>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err="1" smtClean="0">
              <a:solidFill>
                <a:srgbClr val="FFFFFF"/>
              </a:solidFill>
              <a:latin typeface="Arial"/>
              <a:ea typeface="+mn-ea"/>
              <a:cs typeface="+mn-cs"/>
            </a:rPr>
            <a:t>Avalia</a:t>
          </a:r>
          <a:r>
            <a:rPr lang="de-AT" dirty="0" smtClean="0">
              <a:solidFill>
                <a:srgbClr val="FFFFFF"/>
              </a:solidFill>
              <a:latin typeface="Arial"/>
              <a:ea typeface="+mn-ea"/>
              <a:cs typeface="+mn-cs"/>
            </a:rPr>
            <a:t>-t</a:t>
          </a:r>
          <a:endParaRPr lang="de-AT" dirty="0">
            <a:solidFill>
              <a:srgbClr val="FFFFFF"/>
            </a:solidFill>
            <a:latin typeface="Arial"/>
            <a:ea typeface="+mn-ea"/>
            <a:cs typeface="+mn-cs"/>
          </a:endParaRPr>
        </a:p>
      </dgm:t>
    </dgm:pt>
    <dgm:pt modelId="{1CA4740C-7754-4264-A859-35F63E3C768B}" type="parTrans" cxnId="{DCAAFC5B-4557-4A43-B01F-B7BDFA234D66}">
      <dgm:prSet/>
      <dgm:spPr/>
      <dgm:t>
        <a:bodyPr/>
        <a:lstStyle/>
        <a:p>
          <a:endParaRPr lang="de-AT"/>
        </a:p>
      </dgm:t>
    </dgm:pt>
    <dgm:pt modelId="{BB955F28-68E4-4BFF-990E-91E8BA460644}" type="sibTrans" cxnId="{DCAAFC5B-4557-4A43-B01F-B7BDFA234D66}">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BE10391E-D12E-44CB-98D4-D6565D15ECF6}">
      <dgm:prSet phldrT="[Text]"/>
      <dgm:spPr>
        <a:xfrm>
          <a:off x="3068393" y="3542513"/>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AETS-ISCIII (</a:t>
          </a:r>
          <a:r>
            <a:rPr lang="de-AT" dirty="0" err="1" smtClean="0">
              <a:solidFill>
                <a:srgbClr val="FFFFFF"/>
              </a:solidFill>
              <a:latin typeface="Arial"/>
              <a:ea typeface="+mn-ea"/>
              <a:cs typeface="+mn-cs"/>
            </a:rPr>
            <a:t>year</a:t>
          </a:r>
          <a:r>
            <a:rPr lang="de-AT" dirty="0" smtClean="0">
              <a:solidFill>
                <a:srgbClr val="FFFFFF"/>
              </a:solidFill>
              <a:latin typeface="Arial"/>
              <a:ea typeface="+mn-ea"/>
              <a:cs typeface="+mn-cs"/>
            </a:rPr>
            <a:t> 2)</a:t>
          </a:r>
          <a:endParaRPr lang="de-AT" dirty="0">
            <a:solidFill>
              <a:srgbClr val="FFFFFF"/>
            </a:solidFill>
            <a:latin typeface="Arial"/>
            <a:ea typeface="+mn-ea"/>
            <a:cs typeface="+mn-cs"/>
          </a:endParaRPr>
        </a:p>
      </dgm:t>
    </dgm:pt>
    <dgm:pt modelId="{1D052EC4-F77E-4AFE-978B-24D8D4F36151}" type="parTrans" cxnId="{AA5F5335-FC40-45F5-96F8-98FE23B8A8A7}">
      <dgm:prSet/>
      <dgm:spPr/>
      <dgm:t>
        <a:bodyPr/>
        <a:lstStyle/>
        <a:p>
          <a:endParaRPr lang="de-AT"/>
        </a:p>
      </dgm:t>
    </dgm:pt>
    <dgm:pt modelId="{8E7E86EA-6C25-485C-BE38-6422BF568B5A}" type="sibTrans" cxnId="{AA5F5335-FC40-45F5-96F8-98FE23B8A8A7}">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EE3671C7-C701-4848-BD85-2FBDAE4A5140}">
      <dgm:prSet phldrT="[Text]"/>
      <dgm:spPr>
        <a:xfrm>
          <a:off x="4601487" y="2657381"/>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HIQA (</a:t>
          </a:r>
          <a:r>
            <a:rPr lang="de-AT" dirty="0" err="1" smtClean="0">
              <a:solidFill>
                <a:srgbClr val="FFFFFF"/>
              </a:solidFill>
              <a:latin typeface="Arial"/>
              <a:ea typeface="+mn-ea"/>
              <a:cs typeface="+mn-cs"/>
            </a:rPr>
            <a:t>year</a:t>
          </a:r>
          <a:r>
            <a:rPr lang="de-AT" dirty="0" smtClean="0">
              <a:solidFill>
                <a:srgbClr val="FFFFFF"/>
              </a:solidFill>
              <a:latin typeface="Arial"/>
              <a:ea typeface="+mn-ea"/>
              <a:cs typeface="+mn-cs"/>
            </a:rPr>
            <a:t> 2)</a:t>
          </a:r>
          <a:endParaRPr lang="de-AT" dirty="0">
            <a:solidFill>
              <a:srgbClr val="FFFFFF"/>
            </a:solidFill>
            <a:latin typeface="Arial"/>
            <a:ea typeface="+mn-ea"/>
            <a:cs typeface="+mn-cs"/>
          </a:endParaRPr>
        </a:p>
      </dgm:t>
    </dgm:pt>
    <dgm:pt modelId="{AE3D7BEF-3C41-4B0B-81A3-24F296362A5D}" type="parTrans" cxnId="{42A37EF1-82C8-4E73-99B4-DEB759BAAA62}">
      <dgm:prSet/>
      <dgm:spPr/>
      <dgm:t>
        <a:bodyPr/>
        <a:lstStyle/>
        <a:p>
          <a:endParaRPr lang="de-AT"/>
        </a:p>
      </dgm:t>
    </dgm:pt>
    <dgm:pt modelId="{44B0FC64-E5E3-4997-936F-EF9CC2A0D032}" type="sibTrans" cxnId="{42A37EF1-82C8-4E73-99B4-DEB759BAAA62}">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C8149C05-4155-4904-9611-6B72A30D990C}" type="pres">
      <dgm:prSet presAssocID="{BDD04AB4-ADEE-4A67-9039-A5A5E7B9AA27}" presName="Name0" presStyleCnt="0">
        <dgm:presLayoutVars>
          <dgm:chMax val="1"/>
          <dgm:dir/>
          <dgm:animLvl val="ctr"/>
          <dgm:resizeHandles val="exact"/>
        </dgm:presLayoutVars>
      </dgm:prSet>
      <dgm:spPr/>
      <dgm:t>
        <a:bodyPr/>
        <a:lstStyle/>
        <a:p>
          <a:endParaRPr lang="de-AT"/>
        </a:p>
      </dgm:t>
    </dgm:pt>
    <dgm:pt modelId="{19A18070-9E8D-4F71-983D-0C673477BCC6}" type="pres">
      <dgm:prSet presAssocID="{5CEA0B32-7234-498A-9C4E-B700031F594F}" presName="centerShape" presStyleLbl="node0" presStyleIdx="0" presStyleCnt="1"/>
      <dgm:spPr>
        <a:prstGeom prst="ellipse">
          <a:avLst/>
        </a:prstGeom>
      </dgm:spPr>
      <dgm:t>
        <a:bodyPr/>
        <a:lstStyle/>
        <a:p>
          <a:endParaRPr lang="de-AT"/>
        </a:p>
      </dgm:t>
    </dgm:pt>
    <dgm:pt modelId="{A046446D-6690-4BED-B7EF-2BFA04A47319}" type="pres">
      <dgm:prSet presAssocID="{F8609C90-C3A0-4AAB-8610-BBCFB7809246}" presName="node" presStyleLbl="node1" presStyleIdx="0" presStyleCnt="6">
        <dgm:presLayoutVars>
          <dgm:bulletEnabled val="1"/>
        </dgm:presLayoutVars>
      </dgm:prSet>
      <dgm:spPr>
        <a:prstGeom prst="ellipse">
          <a:avLst/>
        </a:prstGeom>
      </dgm:spPr>
      <dgm:t>
        <a:bodyPr/>
        <a:lstStyle/>
        <a:p>
          <a:endParaRPr lang="de-AT"/>
        </a:p>
      </dgm:t>
    </dgm:pt>
    <dgm:pt modelId="{05D7D324-7D5D-4FC8-A056-B0C1F5E3A1B5}" type="pres">
      <dgm:prSet presAssocID="{F8609C90-C3A0-4AAB-8610-BBCFB7809246}" presName="dummy" presStyleCnt="0"/>
      <dgm:spPr/>
    </dgm:pt>
    <dgm:pt modelId="{5E5E3FBA-F2CE-48BC-BEE9-08EC0E4659D4}" type="pres">
      <dgm:prSet presAssocID="{88FD0767-4CCE-47F0-AF61-6F40FC16EF57}" presName="sibTrans" presStyleLbl="sibTrans2D1" presStyleIdx="0" presStyleCnt="6"/>
      <dgm:spPr>
        <a:prstGeom prst="blockArc">
          <a:avLst>
            <a:gd name="adj1" fmla="val 16200000"/>
            <a:gd name="adj2" fmla="val 19800000"/>
            <a:gd name="adj3" fmla="val 4516"/>
          </a:avLst>
        </a:prstGeom>
      </dgm:spPr>
      <dgm:t>
        <a:bodyPr/>
        <a:lstStyle/>
        <a:p>
          <a:endParaRPr lang="de-AT"/>
        </a:p>
      </dgm:t>
    </dgm:pt>
    <dgm:pt modelId="{E593BD2F-E8AF-496A-B5EA-D4691ACFD836}" type="pres">
      <dgm:prSet presAssocID="{00D23960-A621-433C-A40A-9022BCB647C7}" presName="node" presStyleLbl="node1" presStyleIdx="1" presStyleCnt="6">
        <dgm:presLayoutVars>
          <dgm:bulletEnabled val="1"/>
        </dgm:presLayoutVars>
      </dgm:prSet>
      <dgm:spPr>
        <a:prstGeom prst="ellipse">
          <a:avLst/>
        </a:prstGeom>
      </dgm:spPr>
      <dgm:t>
        <a:bodyPr/>
        <a:lstStyle/>
        <a:p>
          <a:endParaRPr lang="de-AT"/>
        </a:p>
      </dgm:t>
    </dgm:pt>
    <dgm:pt modelId="{8A6E940F-DC13-41B6-92AA-EA6C23F79306}" type="pres">
      <dgm:prSet presAssocID="{00D23960-A621-433C-A40A-9022BCB647C7}" presName="dummy" presStyleCnt="0"/>
      <dgm:spPr/>
    </dgm:pt>
    <dgm:pt modelId="{047E297A-CA73-4489-B324-C3D1CC26CE14}" type="pres">
      <dgm:prSet presAssocID="{F478A3EF-23F2-46B2-B0CC-562A4C070FCD}" presName="sibTrans" presStyleLbl="sibTrans2D1" presStyleIdx="1" presStyleCnt="6"/>
      <dgm:spPr>
        <a:prstGeom prst="blockArc">
          <a:avLst>
            <a:gd name="adj1" fmla="val 19800000"/>
            <a:gd name="adj2" fmla="val 1800000"/>
            <a:gd name="adj3" fmla="val 4516"/>
          </a:avLst>
        </a:prstGeom>
      </dgm:spPr>
      <dgm:t>
        <a:bodyPr/>
        <a:lstStyle/>
        <a:p>
          <a:endParaRPr lang="de-AT"/>
        </a:p>
      </dgm:t>
    </dgm:pt>
    <dgm:pt modelId="{C9FCAE6B-FF93-476E-B3AD-6AE92ED7B99B}" type="pres">
      <dgm:prSet presAssocID="{EE3671C7-C701-4848-BD85-2FBDAE4A5140}" presName="node" presStyleLbl="node1" presStyleIdx="2" presStyleCnt="6">
        <dgm:presLayoutVars>
          <dgm:bulletEnabled val="1"/>
        </dgm:presLayoutVars>
      </dgm:prSet>
      <dgm:spPr>
        <a:prstGeom prst="ellipse">
          <a:avLst/>
        </a:prstGeom>
      </dgm:spPr>
      <dgm:t>
        <a:bodyPr/>
        <a:lstStyle/>
        <a:p>
          <a:endParaRPr lang="de-AT"/>
        </a:p>
      </dgm:t>
    </dgm:pt>
    <dgm:pt modelId="{2675D3AC-7276-413C-A7C4-299EEB9F05F7}" type="pres">
      <dgm:prSet presAssocID="{EE3671C7-C701-4848-BD85-2FBDAE4A5140}" presName="dummy" presStyleCnt="0"/>
      <dgm:spPr/>
    </dgm:pt>
    <dgm:pt modelId="{BCB72375-20D3-47A4-8D81-5578564B3D93}" type="pres">
      <dgm:prSet presAssocID="{44B0FC64-E5E3-4997-936F-EF9CC2A0D032}" presName="sibTrans" presStyleLbl="sibTrans2D1" presStyleIdx="2" presStyleCnt="6"/>
      <dgm:spPr>
        <a:prstGeom prst="blockArc">
          <a:avLst>
            <a:gd name="adj1" fmla="val 1800000"/>
            <a:gd name="adj2" fmla="val 5400000"/>
            <a:gd name="adj3" fmla="val 4516"/>
          </a:avLst>
        </a:prstGeom>
      </dgm:spPr>
      <dgm:t>
        <a:bodyPr/>
        <a:lstStyle/>
        <a:p>
          <a:endParaRPr lang="nb-NO"/>
        </a:p>
      </dgm:t>
    </dgm:pt>
    <dgm:pt modelId="{D6B77F46-2A85-4A61-9A79-D0304CFB3E15}" type="pres">
      <dgm:prSet presAssocID="{BE10391E-D12E-44CB-98D4-D6565D15ECF6}" presName="node" presStyleLbl="node1" presStyleIdx="3" presStyleCnt="6">
        <dgm:presLayoutVars>
          <dgm:bulletEnabled val="1"/>
        </dgm:presLayoutVars>
      </dgm:prSet>
      <dgm:spPr>
        <a:prstGeom prst="ellipse">
          <a:avLst/>
        </a:prstGeom>
      </dgm:spPr>
      <dgm:t>
        <a:bodyPr/>
        <a:lstStyle/>
        <a:p>
          <a:endParaRPr lang="de-AT"/>
        </a:p>
      </dgm:t>
    </dgm:pt>
    <dgm:pt modelId="{876A5393-1665-418B-986A-BF96F4EB6A74}" type="pres">
      <dgm:prSet presAssocID="{BE10391E-D12E-44CB-98D4-D6565D15ECF6}" presName="dummy" presStyleCnt="0"/>
      <dgm:spPr/>
    </dgm:pt>
    <dgm:pt modelId="{AD060566-CCF2-4421-B574-2E45077E3E98}" type="pres">
      <dgm:prSet presAssocID="{8E7E86EA-6C25-485C-BE38-6422BF568B5A}" presName="sibTrans" presStyleLbl="sibTrans2D1" presStyleIdx="3" presStyleCnt="6"/>
      <dgm:spPr>
        <a:prstGeom prst="blockArc">
          <a:avLst>
            <a:gd name="adj1" fmla="val 5400000"/>
            <a:gd name="adj2" fmla="val 9000000"/>
            <a:gd name="adj3" fmla="val 4516"/>
          </a:avLst>
        </a:prstGeom>
      </dgm:spPr>
      <dgm:t>
        <a:bodyPr/>
        <a:lstStyle/>
        <a:p>
          <a:endParaRPr lang="de-AT"/>
        </a:p>
      </dgm:t>
    </dgm:pt>
    <dgm:pt modelId="{065B6888-6575-4CFD-9175-7C1C49FD2CD7}" type="pres">
      <dgm:prSet presAssocID="{537EB249-3A2E-4FFE-94BC-34F2CD58D89D}" presName="node" presStyleLbl="node1" presStyleIdx="4" presStyleCnt="6">
        <dgm:presLayoutVars>
          <dgm:bulletEnabled val="1"/>
        </dgm:presLayoutVars>
      </dgm:prSet>
      <dgm:spPr>
        <a:prstGeom prst="ellipse">
          <a:avLst/>
        </a:prstGeom>
      </dgm:spPr>
      <dgm:t>
        <a:bodyPr/>
        <a:lstStyle/>
        <a:p>
          <a:endParaRPr lang="de-AT"/>
        </a:p>
      </dgm:t>
    </dgm:pt>
    <dgm:pt modelId="{05355D98-104C-4484-AB86-986A555B7AC1}" type="pres">
      <dgm:prSet presAssocID="{537EB249-3A2E-4FFE-94BC-34F2CD58D89D}" presName="dummy" presStyleCnt="0"/>
      <dgm:spPr/>
    </dgm:pt>
    <dgm:pt modelId="{43721CF5-8CCD-4BA4-A7AD-598BEACEFED8}" type="pres">
      <dgm:prSet presAssocID="{9CFA9963-DE9B-4FE8-BBEA-D00B19DAE0F9}" presName="sibTrans" presStyleLbl="sibTrans2D1" presStyleIdx="4" presStyleCnt="6"/>
      <dgm:spPr>
        <a:prstGeom prst="blockArc">
          <a:avLst>
            <a:gd name="adj1" fmla="val 9000000"/>
            <a:gd name="adj2" fmla="val 12600000"/>
            <a:gd name="adj3" fmla="val 4516"/>
          </a:avLst>
        </a:prstGeom>
      </dgm:spPr>
      <dgm:t>
        <a:bodyPr/>
        <a:lstStyle/>
        <a:p>
          <a:endParaRPr lang="de-AT"/>
        </a:p>
      </dgm:t>
    </dgm:pt>
    <dgm:pt modelId="{70843A76-4E65-453B-9955-E5B11A86BA29}" type="pres">
      <dgm:prSet presAssocID="{1B14F26C-2C8F-400B-90E6-320A76E80023}" presName="node" presStyleLbl="node1" presStyleIdx="5" presStyleCnt="6">
        <dgm:presLayoutVars>
          <dgm:bulletEnabled val="1"/>
        </dgm:presLayoutVars>
      </dgm:prSet>
      <dgm:spPr>
        <a:prstGeom prst="ellipse">
          <a:avLst/>
        </a:prstGeom>
      </dgm:spPr>
      <dgm:t>
        <a:bodyPr/>
        <a:lstStyle/>
        <a:p>
          <a:endParaRPr lang="de-AT"/>
        </a:p>
      </dgm:t>
    </dgm:pt>
    <dgm:pt modelId="{F3DA0CD5-96B6-4F75-B0D3-E38DEC7EBBBC}" type="pres">
      <dgm:prSet presAssocID="{1B14F26C-2C8F-400B-90E6-320A76E80023}" presName="dummy" presStyleCnt="0"/>
      <dgm:spPr/>
    </dgm:pt>
    <dgm:pt modelId="{6BB3B26B-FE83-4F4F-A79F-4DE526C383DE}" type="pres">
      <dgm:prSet presAssocID="{BB955F28-68E4-4BFF-990E-91E8BA460644}" presName="sibTrans" presStyleLbl="sibTrans2D1" presStyleIdx="5" presStyleCnt="6"/>
      <dgm:spPr>
        <a:prstGeom prst="blockArc">
          <a:avLst>
            <a:gd name="adj1" fmla="val 12600000"/>
            <a:gd name="adj2" fmla="val 16200000"/>
            <a:gd name="adj3" fmla="val 4516"/>
          </a:avLst>
        </a:prstGeom>
      </dgm:spPr>
      <dgm:t>
        <a:bodyPr/>
        <a:lstStyle/>
        <a:p>
          <a:endParaRPr lang="de-AT"/>
        </a:p>
      </dgm:t>
    </dgm:pt>
  </dgm:ptLst>
  <dgm:cxnLst>
    <dgm:cxn modelId="{2B528171-6E50-47C0-A8DC-32BCE09CA79C}" type="presOf" srcId="{44B0FC64-E5E3-4997-936F-EF9CC2A0D032}" destId="{BCB72375-20D3-47A4-8D81-5578564B3D93}" srcOrd="0" destOrd="0" presId="urn:microsoft.com/office/officeart/2005/8/layout/radial6"/>
    <dgm:cxn modelId="{EB3BF742-CB4B-4AA4-A668-200FF2EFC7BF}" type="presOf" srcId="{9CFA9963-DE9B-4FE8-BBEA-D00B19DAE0F9}" destId="{43721CF5-8CCD-4BA4-A7AD-598BEACEFED8}" srcOrd="0" destOrd="0" presId="urn:microsoft.com/office/officeart/2005/8/layout/radial6"/>
    <dgm:cxn modelId="{EB97164E-F323-45AE-B2A8-307567FAD779}" srcId="{5CEA0B32-7234-498A-9C4E-B700031F594F}" destId="{00D23960-A621-433C-A40A-9022BCB647C7}" srcOrd="1" destOrd="0" parTransId="{B065F4C1-EEDB-43E9-88B9-7574CAB25483}" sibTransId="{F478A3EF-23F2-46B2-B0CC-562A4C070FCD}"/>
    <dgm:cxn modelId="{89172275-6924-4A05-89E8-DB984A3E85BB}" srcId="{5CEA0B32-7234-498A-9C4E-B700031F594F}" destId="{537EB249-3A2E-4FFE-94BC-34F2CD58D89D}" srcOrd="4" destOrd="0" parTransId="{972DF677-7F2D-47F6-9574-B7EA2D428C9A}" sibTransId="{9CFA9963-DE9B-4FE8-BBEA-D00B19DAE0F9}"/>
    <dgm:cxn modelId="{179FCF5B-2954-4697-A71D-79DFAD46EF6D}" srcId="{5CEA0B32-7234-498A-9C4E-B700031F594F}" destId="{F8609C90-C3A0-4AAB-8610-BBCFB7809246}" srcOrd="0" destOrd="0" parTransId="{9503AA96-6657-4048-9E3F-50046519BE33}" sibTransId="{88FD0767-4CCE-47F0-AF61-6F40FC16EF57}"/>
    <dgm:cxn modelId="{F98D3169-85BA-416C-9D72-EC06017FC3BD}" type="presOf" srcId="{F478A3EF-23F2-46B2-B0CC-562A4C070FCD}" destId="{047E297A-CA73-4489-B324-C3D1CC26CE14}" srcOrd="0" destOrd="0" presId="urn:microsoft.com/office/officeart/2005/8/layout/radial6"/>
    <dgm:cxn modelId="{BBDB10B6-D7C0-4F36-958D-5C0F90BACF52}" type="presOf" srcId="{F8609C90-C3A0-4AAB-8610-BBCFB7809246}" destId="{A046446D-6690-4BED-B7EF-2BFA04A47319}" srcOrd="0" destOrd="0" presId="urn:microsoft.com/office/officeart/2005/8/layout/radial6"/>
    <dgm:cxn modelId="{DE076C50-3D23-4717-BCA8-1C9E1268D012}" type="presOf" srcId="{BDD04AB4-ADEE-4A67-9039-A5A5E7B9AA27}" destId="{C8149C05-4155-4904-9611-6B72A30D990C}" srcOrd="0" destOrd="0" presId="urn:microsoft.com/office/officeart/2005/8/layout/radial6"/>
    <dgm:cxn modelId="{170E9AB8-FE4D-4EB4-9FEF-1316EA02C8E4}" type="presOf" srcId="{88FD0767-4CCE-47F0-AF61-6F40FC16EF57}" destId="{5E5E3FBA-F2CE-48BC-BEE9-08EC0E4659D4}" srcOrd="0" destOrd="0" presId="urn:microsoft.com/office/officeart/2005/8/layout/radial6"/>
    <dgm:cxn modelId="{CB3B0189-9631-46E1-A6DB-B02208CB7495}" type="presOf" srcId="{BB955F28-68E4-4BFF-990E-91E8BA460644}" destId="{6BB3B26B-FE83-4F4F-A79F-4DE526C383DE}" srcOrd="0" destOrd="0" presId="urn:microsoft.com/office/officeart/2005/8/layout/radial6"/>
    <dgm:cxn modelId="{7B7815EA-1939-4BE8-8E3C-B1A560070FB0}" type="presOf" srcId="{8E7E86EA-6C25-485C-BE38-6422BF568B5A}" destId="{AD060566-CCF2-4421-B574-2E45077E3E98}" srcOrd="0" destOrd="0" presId="urn:microsoft.com/office/officeart/2005/8/layout/radial6"/>
    <dgm:cxn modelId="{42A37EF1-82C8-4E73-99B4-DEB759BAAA62}" srcId="{5CEA0B32-7234-498A-9C4E-B700031F594F}" destId="{EE3671C7-C701-4848-BD85-2FBDAE4A5140}" srcOrd="2" destOrd="0" parTransId="{AE3D7BEF-3C41-4B0B-81A3-24F296362A5D}" sibTransId="{44B0FC64-E5E3-4997-936F-EF9CC2A0D032}"/>
    <dgm:cxn modelId="{C7139D47-E714-4514-9829-6C611CDC07D6}" type="presOf" srcId="{BE10391E-D12E-44CB-98D4-D6565D15ECF6}" destId="{D6B77F46-2A85-4A61-9A79-D0304CFB3E15}" srcOrd="0" destOrd="0" presId="urn:microsoft.com/office/officeart/2005/8/layout/radial6"/>
    <dgm:cxn modelId="{AEF04C9E-64DD-4765-978B-DC5EBFF797DE}" type="presOf" srcId="{5CEA0B32-7234-498A-9C4E-B700031F594F}" destId="{19A18070-9E8D-4F71-983D-0C673477BCC6}" srcOrd="0" destOrd="0" presId="urn:microsoft.com/office/officeart/2005/8/layout/radial6"/>
    <dgm:cxn modelId="{8B2373F1-09E4-49F4-8A24-BABEFCA5F66C}" type="presOf" srcId="{1B14F26C-2C8F-400B-90E6-320A76E80023}" destId="{70843A76-4E65-453B-9955-E5B11A86BA29}" srcOrd="0" destOrd="0" presId="urn:microsoft.com/office/officeart/2005/8/layout/radial6"/>
    <dgm:cxn modelId="{C4D46DDB-DA70-4A48-BE1D-159ED6FA8E01}" srcId="{BDD04AB4-ADEE-4A67-9039-A5A5E7B9AA27}" destId="{5CEA0B32-7234-498A-9C4E-B700031F594F}" srcOrd="0" destOrd="0" parTransId="{FD230977-1354-4B6F-B32D-E04D730B90A4}" sibTransId="{B1410C94-682E-46B6-9C2C-C7EB8511B267}"/>
    <dgm:cxn modelId="{DCAAFC5B-4557-4A43-B01F-B7BDFA234D66}" srcId="{5CEA0B32-7234-498A-9C4E-B700031F594F}" destId="{1B14F26C-2C8F-400B-90E6-320A76E80023}" srcOrd="5" destOrd="0" parTransId="{1CA4740C-7754-4264-A859-35F63E3C768B}" sibTransId="{BB955F28-68E4-4BFF-990E-91E8BA460644}"/>
    <dgm:cxn modelId="{6AC5FB44-AAF9-44EB-B12A-F65AC2B71FB1}" type="presOf" srcId="{EE3671C7-C701-4848-BD85-2FBDAE4A5140}" destId="{C9FCAE6B-FF93-476E-B3AD-6AE92ED7B99B}" srcOrd="0" destOrd="0" presId="urn:microsoft.com/office/officeart/2005/8/layout/radial6"/>
    <dgm:cxn modelId="{AD8FD10F-1731-4A8B-8073-F356C1E5690C}" type="presOf" srcId="{00D23960-A621-433C-A40A-9022BCB647C7}" destId="{E593BD2F-E8AF-496A-B5EA-D4691ACFD836}" srcOrd="0" destOrd="0" presId="urn:microsoft.com/office/officeart/2005/8/layout/radial6"/>
    <dgm:cxn modelId="{AA5F5335-FC40-45F5-96F8-98FE23B8A8A7}" srcId="{5CEA0B32-7234-498A-9C4E-B700031F594F}" destId="{BE10391E-D12E-44CB-98D4-D6565D15ECF6}" srcOrd="3" destOrd="0" parTransId="{1D052EC4-F77E-4AFE-978B-24D8D4F36151}" sibTransId="{8E7E86EA-6C25-485C-BE38-6422BF568B5A}"/>
    <dgm:cxn modelId="{DFCA1115-7059-4889-B05A-8B12C83E565C}" type="presOf" srcId="{537EB249-3A2E-4FFE-94BC-34F2CD58D89D}" destId="{065B6888-6575-4CFD-9175-7C1C49FD2CD7}" srcOrd="0" destOrd="0" presId="urn:microsoft.com/office/officeart/2005/8/layout/radial6"/>
    <dgm:cxn modelId="{75493786-4B0D-4A36-BCAA-8A6DCF361DAE}" type="presParOf" srcId="{C8149C05-4155-4904-9611-6B72A30D990C}" destId="{19A18070-9E8D-4F71-983D-0C673477BCC6}" srcOrd="0" destOrd="0" presId="urn:microsoft.com/office/officeart/2005/8/layout/radial6"/>
    <dgm:cxn modelId="{A6C581C8-3B46-40FF-9FA9-A395E8BFA1D9}" type="presParOf" srcId="{C8149C05-4155-4904-9611-6B72A30D990C}" destId="{A046446D-6690-4BED-B7EF-2BFA04A47319}" srcOrd="1" destOrd="0" presId="urn:microsoft.com/office/officeart/2005/8/layout/radial6"/>
    <dgm:cxn modelId="{27BD724A-5C2A-4177-9CAA-0B30ED4B718D}" type="presParOf" srcId="{C8149C05-4155-4904-9611-6B72A30D990C}" destId="{05D7D324-7D5D-4FC8-A056-B0C1F5E3A1B5}" srcOrd="2" destOrd="0" presId="urn:microsoft.com/office/officeart/2005/8/layout/radial6"/>
    <dgm:cxn modelId="{78043400-50A7-4E56-839E-87D8BEE62CCA}" type="presParOf" srcId="{C8149C05-4155-4904-9611-6B72A30D990C}" destId="{5E5E3FBA-F2CE-48BC-BEE9-08EC0E4659D4}" srcOrd="3" destOrd="0" presId="urn:microsoft.com/office/officeart/2005/8/layout/radial6"/>
    <dgm:cxn modelId="{A8FD8EFB-386B-46B8-A6DE-E0D3A2CBC91B}" type="presParOf" srcId="{C8149C05-4155-4904-9611-6B72A30D990C}" destId="{E593BD2F-E8AF-496A-B5EA-D4691ACFD836}" srcOrd="4" destOrd="0" presId="urn:microsoft.com/office/officeart/2005/8/layout/radial6"/>
    <dgm:cxn modelId="{79512335-BFD9-4B8E-A207-905CF9EAC27E}" type="presParOf" srcId="{C8149C05-4155-4904-9611-6B72A30D990C}" destId="{8A6E940F-DC13-41B6-92AA-EA6C23F79306}" srcOrd="5" destOrd="0" presId="urn:microsoft.com/office/officeart/2005/8/layout/radial6"/>
    <dgm:cxn modelId="{3F1AC3F8-CBAD-4B6B-9C9F-07AF45BAD0FA}" type="presParOf" srcId="{C8149C05-4155-4904-9611-6B72A30D990C}" destId="{047E297A-CA73-4489-B324-C3D1CC26CE14}" srcOrd="6" destOrd="0" presId="urn:microsoft.com/office/officeart/2005/8/layout/radial6"/>
    <dgm:cxn modelId="{E0998FF1-0565-4D1C-B4D0-BAF773A50F0F}" type="presParOf" srcId="{C8149C05-4155-4904-9611-6B72A30D990C}" destId="{C9FCAE6B-FF93-476E-B3AD-6AE92ED7B99B}" srcOrd="7" destOrd="0" presId="urn:microsoft.com/office/officeart/2005/8/layout/radial6"/>
    <dgm:cxn modelId="{6308EE39-5951-49DA-B80A-37628B9FB566}" type="presParOf" srcId="{C8149C05-4155-4904-9611-6B72A30D990C}" destId="{2675D3AC-7276-413C-A7C4-299EEB9F05F7}" srcOrd="8" destOrd="0" presId="urn:microsoft.com/office/officeart/2005/8/layout/radial6"/>
    <dgm:cxn modelId="{679DCEB9-B34E-45B5-8EDD-434CD1FBBCAA}" type="presParOf" srcId="{C8149C05-4155-4904-9611-6B72A30D990C}" destId="{BCB72375-20D3-47A4-8D81-5578564B3D93}" srcOrd="9" destOrd="0" presId="urn:microsoft.com/office/officeart/2005/8/layout/radial6"/>
    <dgm:cxn modelId="{FBC92E62-21B1-4C32-9D43-A783F8844B37}" type="presParOf" srcId="{C8149C05-4155-4904-9611-6B72A30D990C}" destId="{D6B77F46-2A85-4A61-9A79-D0304CFB3E15}" srcOrd="10" destOrd="0" presId="urn:microsoft.com/office/officeart/2005/8/layout/radial6"/>
    <dgm:cxn modelId="{621877B7-E0D5-4964-96C9-E220DB015A1B}" type="presParOf" srcId="{C8149C05-4155-4904-9611-6B72A30D990C}" destId="{876A5393-1665-418B-986A-BF96F4EB6A74}" srcOrd="11" destOrd="0" presId="urn:microsoft.com/office/officeart/2005/8/layout/radial6"/>
    <dgm:cxn modelId="{56BA5534-08F2-4A72-ABB1-E462A77A50C1}" type="presParOf" srcId="{C8149C05-4155-4904-9611-6B72A30D990C}" destId="{AD060566-CCF2-4421-B574-2E45077E3E98}" srcOrd="12" destOrd="0" presId="urn:microsoft.com/office/officeart/2005/8/layout/radial6"/>
    <dgm:cxn modelId="{023A3AC8-6DBF-40D3-8243-1DD73E9179E2}" type="presParOf" srcId="{C8149C05-4155-4904-9611-6B72A30D990C}" destId="{065B6888-6575-4CFD-9175-7C1C49FD2CD7}" srcOrd="13" destOrd="0" presId="urn:microsoft.com/office/officeart/2005/8/layout/radial6"/>
    <dgm:cxn modelId="{91D44D6A-45C7-40AE-AC05-9BCC48EC0774}" type="presParOf" srcId="{C8149C05-4155-4904-9611-6B72A30D990C}" destId="{05355D98-104C-4484-AB86-986A555B7AC1}" srcOrd="14" destOrd="0" presId="urn:microsoft.com/office/officeart/2005/8/layout/radial6"/>
    <dgm:cxn modelId="{9AB0ED3E-5336-40D5-B34B-77F16A9DBA90}" type="presParOf" srcId="{C8149C05-4155-4904-9611-6B72A30D990C}" destId="{43721CF5-8CCD-4BA4-A7AD-598BEACEFED8}" srcOrd="15" destOrd="0" presId="urn:microsoft.com/office/officeart/2005/8/layout/radial6"/>
    <dgm:cxn modelId="{31571078-F28E-4B2D-9061-F6498AFE6823}" type="presParOf" srcId="{C8149C05-4155-4904-9611-6B72A30D990C}" destId="{70843A76-4E65-453B-9955-E5B11A86BA29}" srcOrd="16" destOrd="0" presId="urn:microsoft.com/office/officeart/2005/8/layout/radial6"/>
    <dgm:cxn modelId="{9230BEF1-A49A-4AB2-9781-905B4DDB0FF8}" type="presParOf" srcId="{C8149C05-4155-4904-9611-6B72A30D990C}" destId="{F3DA0CD5-96B6-4F75-B0D3-E38DEC7EBBBC}" srcOrd="17" destOrd="0" presId="urn:microsoft.com/office/officeart/2005/8/layout/radial6"/>
    <dgm:cxn modelId="{09DD68E2-05F6-49FE-B0B3-7B9BB700C04C}" type="presParOf" srcId="{C8149C05-4155-4904-9611-6B72A30D990C}" destId="{6BB3B26B-FE83-4F4F-A79F-4DE526C383D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D04AB4-ADEE-4A67-9039-A5A5E7B9AA2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AT"/>
        </a:p>
      </dgm:t>
    </dgm:pt>
    <dgm:pt modelId="{5CEA0B32-7234-498A-9C4E-B700031F594F}">
      <dgm:prSet phldrT="[Text]" custT="1"/>
      <dgm:spPr>
        <a:xfrm>
          <a:off x="2824960" y="1528816"/>
          <a:ext cx="1622887" cy="1622887"/>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sz="1400" dirty="0" smtClean="0">
              <a:solidFill>
                <a:srgbClr val="FFFFFF"/>
              </a:solidFill>
              <a:latin typeface="Arial"/>
              <a:ea typeface="+mn-ea"/>
              <a:cs typeface="+mn-cs"/>
            </a:rPr>
            <a:t>LBI HTA:</a:t>
          </a:r>
        </a:p>
        <a:p>
          <a:r>
            <a:rPr lang="de-AT" sz="1400" b="1" dirty="0" smtClean="0">
              <a:solidFill>
                <a:srgbClr val="FFFFFF"/>
              </a:solidFill>
              <a:latin typeface="Arial"/>
              <a:ea typeface="+mn-ea"/>
              <a:cs typeface="+mn-cs"/>
            </a:rPr>
            <a:t>4 CA </a:t>
          </a:r>
          <a:r>
            <a:rPr lang="de-AT" sz="1400" dirty="0" smtClean="0">
              <a:solidFill>
                <a:srgbClr val="FFFFFF"/>
              </a:solidFill>
              <a:latin typeface="Arial"/>
              <a:ea typeface="+mn-ea"/>
              <a:cs typeface="+mn-cs"/>
            </a:rPr>
            <a:t>– </a:t>
          </a:r>
          <a:r>
            <a:rPr lang="de-AT" sz="1400" dirty="0" err="1" smtClean="0">
              <a:solidFill>
                <a:srgbClr val="FFFFFF"/>
              </a:solidFill>
              <a:latin typeface="Arial"/>
              <a:ea typeface="+mn-ea"/>
              <a:cs typeface="+mn-cs"/>
            </a:rPr>
            <a:t>author</a:t>
          </a:r>
          <a:endParaRPr lang="de-AT" sz="1400" dirty="0" smtClean="0">
            <a:solidFill>
              <a:srgbClr val="FFFFFF"/>
            </a:solidFill>
            <a:latin typeface="Arial"/>
            <a:ea typeface="+mn-ea"/>
            <a:cs typeface="+mn-cs"/>
          </a:endParaRPr>
        </a:p>
        <a:p>
          <a:r>
            <a:rPr lang="de-AT" sz="1400" dirty="0" smtClean="0">
              <a:solidFill>
                <a:srgbClr val="FFFFFF"/>
              </a:solidFill>
              <a:latin typeface="Arial"/>
              <a:ea typeface="+mn-ea"/>
              <a:cs typeface="+mn-cs"/>
            </a:rPr>
            <a:t> </a:t>
          </a:r>
          <a:r>
            <a:rPr lang="de-AT" sz="1400" b="1" dirty="0" smtClean="0">
              <a:solidFill>
                <a:srgbClr val="FFFFFF"/>
              </a:solidFill>
              <a:latin typeface="Arial"/>
              <a:ea typeface="+mn-ea"/>
              <a:cs typeface="+mn-cs"/>
            </a:rPr>
            <a:t>10 CA/JA </a:t>
          </a:r>
          <a:r>
            <a:rPr lang="de-AT" sz="1400" dirty="0" smtClean="0">
              <a:solidFill>
                <a:srgbClr val="FFFFFF"/>
              </a:solidFill>
              <a:latin typeface="Arial"/>
              <a:ea typeface="+mn-ea"/>
              <a:cs typeface="+mn-cs"/>
            </a:rPr>
            <a:t>- PM</a:t>
          </a:r>
        </a:p>
        <a:p>
          <a:endParaRPr lang="de-AT" sz="1400" dirty="0" smtClean="0">
            <a:solidFill>
              <a:srgbClr val="FFFFFF"/>
            </a:solidFill>
            <a:latin typeface="Arial"/>
            <a:ea typeface="+mn-ea"/>
            <a:cs typeface="+mn-cs"/>
          </a:endParaRPr>
        </a:p>
      </dgm:t>
    </dgm:pt>
    <dgm:pt modelId="{FD230977-1354-4B6F-B32D-E04D730B90A4}" type="parTrans" cxnId="{C4D46DDB-DA70-4A48-BE1D-159ED6FA8E01}">
      <dgm:prSet/>
      <dgm:spPr/>
      <dgm:t>
        <a:bodyPr/>
        <a:lstStyle/>
        <a:p>
          <a:endParaRPr lang="de-AT"/>
        </a:p>
      </dgm:t>
    </dgm:pt>
    <dgm:pt modelId="{B1410C94-682E-46B6-9C2C-C7EB8511B267}" type="sibTrans" cxnId="{C4D46DDB-DA70-4A48-BE1D-159ED6FA8E01}">
      <dgm:prSet/>
      <dgm:spPr/>
      <dgm:t>
        <a:bodyPr/>
        <a:lstStyle/>
        <a:p>
          <a:endParaRPr lang="de-AT"/>
        </a:p>
      </dgm:t>
    </dgm:pt>
    <dgm:pt modelId="{F8609C90-C3A0-4AAB-8610-BBCFB7809246}">
      <dgm:prSet phldrT="[Text]"/>
      <dgm:spPr>
        <a:xfrm>
          <a:off x="3068393" y="1985"/>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AGENAS:</a:t>
          </a:r>
        </a:p>
        <a:p>
          <a:r>
            <a:rPr lang="de-DE" b="1" dirty="0" smtClean="0">
              <a:solidFill>
                <a:srgbClr val="FFFFFF"/>
              </a:solidFill>
              <a:latin typeface="Arial"/>
              <a:ea typeface="+mn-ea"/>
              <a:cs typeface="+mn-cs"/>
            </a:rPr>
            <a:t>2 CA </a:t>
          </a:r>
          <a:r>
            <a:rPr lang="de-DE" dirty="0" smtClean="0">
              <a:solidFill>
                <a:srgbClr val="FFFFFF"/>
              </a:solidFill>
              <a:latin typeface="Arial"/>
              <a:ea typeface="+mn-ea"/>
              <a:cs typeface="+mn-cs"/>
            </a:rPr>
            <a:t>– </a:t>
          </a:r>
          <a:r>
            <a:rPr lang="de-DE" dirty="0" err="1" smtClean="0">
              <a:solidFill>
                <a:srgbClr val="FFFFFF"/>
              </a:solidFill>
              <a:latin typeface="Arial"/>
              <a:ea typeface="+mn-ea"/>
              <a:cs typeface="+mn-cs"/>
            </a:rPr>
            <a:t>author</a:t>
          </a:r>
          <a:r>
            <a:rPr lang="de-DE" dirty="0" smtClean="0">
              <a:solidFill>
                <a:srgbClr val="FFFFFF"/>
              </a:solidFill>
              <a:latin typeface="Arial"/>
              <a:ea typeface="+mn-ea"/>
              <a:cs typeface="+mn-cs"/>
            </a:rPr>
            <a:t> &amp; PM</a:t>
          </a:r>
          <a:endParaRPr lang="de-AT" dirty="0">
            <a:solidFill>
              <a:srgbClr val="FFFFFF"/>
            </a:solidFill>
            <a:latin typeface="Arial"/>
            <a:ea typeface="+mn-ea"/>
            <a:cs typeface="+mn-cs"/>
          </a:endParaRPr>
        </a:p>
      </dgm:t>
    </dgm:pt>
    <dgm:pt modelId="{9503AA96-6657-4048-9E3F-50046519BE33}" type="parTrans" cxnId="{179FCF5B-2954-4697-A71D-79DFAD46EF6D}">
      <dgm:prSet/>
      <dgm:spPr/>
      <dgm:t>
        <a:bodyPr/>
        <a:lstStyle/>
        <a:p>
          <a:endParaRPr lang="de-AT"/>
        </a:p>
      </dgm:t>
    </dgm:pt>
    <dgm:pt modelId="{88FD0767-4CCE-47F0-AF61-6F40FC16EF57}" type="sibTrans" cxnId="{179FCF5B-2954-4697-A71D-79DFAD46EF6D}">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00D23960-A621-433C-A40A-9022BCB647C7}">
      <dgm:prSet phldrT="[Text]"/>
      <dgm:spPr>
        <a:xfrm>
          <a:off x="4601487" y="887117"/>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AAZ:</a:t>
          </a:r>
        </a:p>
        <a:p>
          <a:r>
            <a:rPr lang="de-DE" b="1" dirty="0" smtClean="0">
              <a:solidFill>
                <a:srgbClr val="FFFFFF"/>
              </a:solidFill>
              <a:latin typeface="Arial"/>
              <a:ea typeface="+mn-ea"/>
              <a:cs typeface="+mn-cs"/>
            </a:rPr>
            <a:t>1 CA, 1 JA </a:t>
          </a:r>
          <a:r>
            <a:rPr lang="de-DE" dirty="0" smtClean="0">
              <a:solidFill>
                <a:srgbClr val="FFFFFF"/>
              </a:solidFill>
              <a:latin typeface="Arial"/>
              <a:ea typeface="+mn-ea"/>
              <a:cs typeface="+mn-cs"/>
            </a:rPr>
            <a:t>-  </a:t>
          </a:r>
          <a:r>
            <a:rPr lang="de-DE" dirty="0" err="1" smtClean="0">
              <a:solidFill>
                <a:srgbClr val="FFFFFF"/>
              </a:solidFill>
              <a:latin typeface="Arial"/>
              <a:ea typeface="+mn-ea"/>
              <a:cs typeface="+mn-cs"/>
            </a:rPr>
            <a:t>author</a:t>
          </a:r>
          <a:endParaRPr lang="de-DE" dirty="0" smtClean="0">
            <a:solidFill>
              <a:srgbClr val="FFFFFF"/>
            </a:solidFill>
            <a:latin typeface="Arial"/>
            <a:ea typeface="+mn-ea"/>
            <a:cs typeface="+mn-cs"/>
          </a:endParaRPr>
        </a:p>
        <a:p>
          <a:r>
            <a:rPr lang="de-DE" b="1" dirty="0" smtClean="0">
              <a:solidFill>
                <a:srgbClr val="FFFFFF"/>
              </a:solidFill>
              <a:latin typeface="Arial"/>
              <a:ea typeface="+mn-ea"/>
              <a:cs typeface="+mn-cs"/>
            </a:rPr>
            <a:t>1 CA </a:t>
          </a:r>
          <a:r>
            <a:rPr lang="de-DE" dirty="0" smtClean="0">
              <a:solidFill>
                <a:srgbClr val="FFFFFF"/>
              </a:solidFill>
              <a:latin typeface="Arial"/>
              <a:ea typeface="+mn-ea"/>
              <a:cs typeface="+mn-cs"/>
            </a:rPr>
            <a:t>- PM</a:t>
          </a:r>
          <a:endParaRPr lang="de-AT" dirty="0">
            <a:solidFill>
              <a:srgbClr val="FFFFFF"/>
            </a:solidFill>
            <a:latin typeface="Arial"/>
            <a:ea typeface="+mn-ea"/>
            <a:cs typeface="+mn-cs"/>
          </a:endParaRPr>
        </a:p>
      </dgm:t>
    </dgm:pt>
    <dgm:pt modelId="{B065F4C1-EEDB-43E9-88B9-7574CAB25483}" type="parTrans" cxnId="{EB97164E-F323-45AE-B2A8-307567FAD779}">
      <dgm:prSet/>
      <dgm:spPr/>
      <dgm:t>
        <a:bodyPr/>
        <a:lstStyle/>
        <a:p>
          <a:endParaRPr lang="de-AT"/>
        </a:p>
      </dgm:t>
    </dgm:pt>
    <dgm:pt modelId="{F478A3EF-23F2-46B2-B0CC-562A4C070FCD}" type="sibTrans" cxnId="{EB97164E-F323-45AE-B2A8-307567FAD779}">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537EB249-3A2E-4FFE-94BC-34F2CD58D89D}">
      <dgm:prSet phldrT="[Text]"/>
      <dgm:spPr>
        <a:xfrm>
          <a:off x="1535299" y="2657381"/>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NIPHNO:</a:t>
          </a:r>
        </a:p>
        <a:p>
          <a:r>
            <a:rPr lang="de-DE" b="1" dirty="0" smtClean="0">
              <a:solidFill>
                <a:srgbClr val="FFFFFF"/>
              </a:solidFill>
              <a:latin typeface="Arial"/>
              <a:ea typeface="+mn-ea"/>
              <a:cs typeface="+mn-cs"/>
            </a:rPr>
            <a:t>1 CA </a:t>
          </a:r>
          <a:r>
            <a:rPr lang="de-DE" dirty="0" smtClean="0">
              <a:solidFill>
                <a:srgbClr val="FFFFFF"/>
              </a:solidFill>
              <a:latin typeface="Arial"/>
              <a:ea typeface="+mn-ea"/>
              <a:cs typeface="+mn-cs"/>
            </a:rPr>
            <a:t>– </a:t>
          </a:r>
          <a:r>
            <a:rPr lang="de-DE" dirty="0" err="1" smtClean="0">
              <a:solidFill>
                <a:srgbClr val="FFFFFF"/>
              </a:solidFill>
              <a:latin typeface="Arial"/>
              <a:ea typeface="+mn-ea"/>
              <a:cs typeface="+mn-cs"/>
            </a:rPr>
            <a:t>author</a:t>
          </a:r>
          <a:r>
            <a:rPr lang="de-DE" dirty="0" smtClean="0">
              <a:solidFill>
                <a:srgbClr val="FFFFFF"/>
              </a:solidFill>
              <a:latin typeface="Arial"/>
              <a:ea typeface="+mn-ea"/>
              <a:cs typeface="+mn-cs"/>
            </a:rPr>
            <a:t> &amp; PM </a:t>
          </a:r>
        </a:p>
        <a:p>
          <a:r>
            <a:rPr lang="de-DE" dirty="0" smtClean="0">
              <a:solidFill>
                <a:srgbClr val="FFFFFF"/>
              </a:solidFill>
              <a:latin typeface="Arial"/>
              <a:ea typeface="+mn-ea"/>
              <a:cs typeface="+mn-cs"/>
            </a:rPr>
            <a:t>CANCELLED</a:t>
          </a:r>
          <a:endParaRPr lang="de-AT" dirty="0">
            <a:solidFill>
              <a:srgbClr val="FFFFFF"/>
            </a:solidFill>
            <a:latin typeface="Arial"/>
            <a:ea typeface="+mn-ea"/>
            <a:cs typeface="+mn-cs"/>
          </a:endParaRPr>
        </a:p>
      </dgm:t>
    </dgm:pt>
    <dgm:pt modelId="{972DF677-7F2D-47F6-9574-B7EA2D428C9A}" type="parTrans" cxnId="{89172275-6924-4A05-89E8-DB984A3E85BB}">
      <dgm:prSet/>
      <dgm:spPr/>
      <dgm:t>
        <a:bodyPr/>
        <a:lstStyle/>
        <a:p>
          <a:endParaRPr lang="de-AT"/>
        </a:p>
      </dgm:t>
    </dgm:pt>
    <dgm:pt modelId="{9CFA9963-DE9B-4FE8-BBEA-D00B19DAE0F9}" type="sibTrans" cxnId="{89172275-6924-4A05-89E8-DB984A3E85BB}">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1B14F26C-2C8F-400B-90E6-320A76E80023}">
      <dgm:prSet phldrT="[Text]"/>
      <dgm:spPr>
        <a:xfrm>
          <a:off x="1535299" y="887117"/>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err="1" smtClean="0">
              <a:solidFill>
                <a:srgbClr val="FFFFFF"/>
              </a:solidFill>
              <a:latin typeface="Arial"/>
              <a:ea typeface="+mn-ea"/>
              <a:cs typeface="+mn-cs"/>
            </a:rPr>
            <a:t>Avalia</a:t>
          </a:r>
          <a:r>
            <a:rPr lang="de-AT" dirty="0" smtClean="0">
              <a:solidFill>
                <a:srgbClr val="FFFFFF"/>
              </a:solidFill>
              <a:latin typeface="Arial"/>
              <a:ea typeface="+mn-ea"/>
              <a:cs typeface="+mn-cs"/>
            </a:rPr>
            <a:t>-t:</a:t>
          </a:r>
        </a:p>
        <a:p>
          <a:r>
            <a:rPr lang="de-DE" b="1" dirty="0" smtClean="0">
              <a:solidFill>
                <a:srgbClr val="FFFFFF"/>
              </a:solidFill>
              <a:latin typeface="Arial"/>
              <a:ea typeface="+mn-ea"/>
              <a:cs typeface="+mn-cs"/>
            </a:rPr>
            <a:t>1 CA </a:t>
          </a:r>
          <a:r>
            <a:rPr lang="de-DE" dirty="0" smtClean="0">
              <a:solidFill>
                <a:srgbClr val="FFFFFF"/>
              </a:solidFill>
              <a:latin typeface="Arial"/>
              <a:ea typeface="+mn-ea"/>
              <a:cs typeface="+mn-cs"/>
            </a:rPr>
            <a:t>– </a:t>
          </a:r>
          <a:r>
            <a:rPr lang="de-DE" dirty="0" err="1" smtClean="0">
              <a:solidFill>
                <a:srgbClr val="FFFFFF"/>
              </a:solidFill>
              <a:latin typeface="Arial"/>
              <a:ea typeface="+mn-ea"/>
              <a:cs typeface="+mn-cs"/>
            </a:rPr>
            <a:t>author</a:t>
          </a:r>
          <a:r>
            <a:rPr lang="de-DE" dirty="0" smtClean="0">
              <a:solidFill>
                <a:srgbClr val="FFFFFF"/>
              </a:solidFill>
              <a:latin typeface="Arial"/>
              <a:ea typeface="+mn-ea"/>
              <a:cs typeface="+mn-cs"/>
            </a:rPr>
            <a:t> </a:t>
          </a:r>
        </a:p>
        <a:p>
          <a:r>
            <a:rPr lang="de-DE" b="1" dirty="0" smtClean="0">
              <a:solidFill>
                <a:srgbClr val="FFFFFF"/>
              </a:solidFill>
              <a:latin typeface="Arial"/>
              <a:ea typeface="+mn-ea"/>
              <a:cs typeface="+mn-cs"/>
            </a:rPr>
            <a:t>1 CA </a:t>
          </a:r>
          <a:r>
            <a:rPr lang="de-DE" dirty="0" smtClean="0">
              <a:solidFill>
                <a:srgbClr val="FFFFFF"/>
              </a:solidFill>
              <a:latin typeface="Arial"/>
              <a:ea typeface="+mn-ea"/>
              <a:cs typeface="+mn-cs"/>
            </a:rPr>
            <a:t>- </a:t>
          </a:r>
          <a:r>
            <a:rPr lang="de-DE" dirty="0" err="1" smtClean="0">
              <a:solidFill>
                <a:srgbClr val="FFFFFF"/>
              </a:solidFill>
              <a:latin typeface="Arial"/>
              <a:ea typeface="+mn-ea"/>
              <a:cs typeface="+mn-cs"/>
            </a:rPr>
            <a:t>author</a:t>
          </a:r>
          <a:r>
            <a:rPr lang="de-DE" dirty="0" smtClean="0">
              <a:solidFill>
                <a:srgbClr val="FFFFFF"/>
              </a:solidFill>
              <a:latin typeface="Arial"/>
              <a:ea typeface="+mn-ea"/>
              <a:cs typeface="+mn-cs"/>
            </a:rPr>
            <a:t> &amp; PM</a:t>
          </a:r>
        </a:p>
      </dgm:t>
    </dgm:pt>
    <dgm:pt modelId="{1CA4740C-7754-4264-A859-35F63E3C768B}" type="parTrans" cxnId="{DCAAFC5B-4557-4A43-B01F-B7BDFA234D66}">
      <dgm:prSet/>
      <dgm:spPr/>
      <dgm:t>
        <a:bodyPr/>
        <a:lstStyle/>
        <a:p>
          <a:endParaRPr lang="de-AT"/>
        </a:p>
      </dgm:t>
    </dgm:pt>
    <dgm:pt modelId="{BB955F28-68E4-4BFF-990E-91E8BA460644}" type="sibTrans" cxnId="{DCAAFC5B-4557-4A43-B01F-B7BDFA234D66}">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BE10391E-D12E-44CB-98D4-D6565D15ECF6}">
      <dgm:prSet phldrT="[Text]"/>
      <dgm:spPr>
        <a:xfrm>
          <a:off x="3068393" y="3542513"/>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AETS-ISCIII </a:t>
          </a:r>
          <a:endParaRPr lang="de-AT" dirty="0">
            <a:solidFill>
              <a:srgbClr val="FFFFFF"/>
            </a:solidFill>
            <a:latin typeface="Arial"/>
            <a:ea typeface="+mn-ea"/>
            <a:cs typeface="+mn-cs"/>
          </a:endParaRPr>
        </a:p>
      </dgm:t>
    </dgm:pt>
    <dgm:pt modelId="{1D052EC4-F77E-4AFE-978B-24D8D4F36151}" type="parTrans" cxnId="{AA5F5335-FC40-45F5-96F8-98FE23B8A8A7}">
      <dgm:prSet/>
      <dgm:spPr/>
      <dgm:t>
        <a:bodyPr/>
        <a:lstStyle/>
        <a:p>
          <a:endParaRPr lang="de-AT"/>
        </a:p>
      </dgm:t>
    </dgm:pt>
    <dgm:pt modelId="{8E7E86EA-6C25-485C-BE38-6422BF568B5A}" type="sibTrans" cxnId="{AA5F5335-FC40-45F5-96F8-98FE23B8A8A7}">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EE3671C7-C701-4848-BD85-2FBDAE4A5140}">
      <dgm:prSet phldrT="[Text]"/>
      <dgm:spPr>
        <a:xfrm>
          <a:off x="4601487" y="2657381"/>
          <a:ext cx="1136021" cy="1136021"/>
        </a:xfr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de-AT" dirty="0" smtClean="0">
              <a:solidFill>
                <a:srgbClr val="FFFFFF"/>
              </a:solidFill>
              <a:latin typeface="Arial"/>
              <a:ea typeface="+mn-ea"/>
              <a:cs typeface="+mn-cs"/>
            </a:rPr>
            <a:t>HIQA:</a:t>
          </a:r>
        </a:p>
        <a:p>
          <a:r>
            <a:rPr lang="de-DE" b="1" dirty="0" smtClean="0">
              <a:solidFill>
                <a:srgbClr val="FFFFFF"/>
              </a:solidFill>
              <a:latin typeface="Arial"/>
              <a:ea typeface="+mn-ea"/>
              <a:cs typeface="+mn-cs"/>
            </a:rPr>
            <a:t>1 CA </a:t>
          </a:r>
          <a:r>
            <a:rPr lang="de-DE" dirty="0" smtClean="0">
              <a:solidFill>
                <a:srgbClr val="FFFFFF"/>
              </a:solidFill>
              <a:latin typeface="Arial"/>
              <a:ea typeface="+mn-ea"/>
              <a:cs typeface="+mn-cs"/>
            </a:rPr>
            <a:t>– </a:t>
          </a:r>
          <a:r>
            <a:rPr lang="de-DE" dirty="0" err="1" smtClean="0">
              <a:solidFill>
                <a:srgbClr val="FFFFFF"/>
              </a:solidFill>
              <a:latin typeface="Arial"/>
              <a:ea typeface="+mn-ea"/>
              <a:cs typeface="+mn-cs"/>
            </a:rPr>
            <a:t>author</a:t>
          </a:r>
          <a:r>
            <a:rPr lang="de-DE" dirty="0" smtClean="0">
              <a:solidFill>
                <a:srgbClr val="FFFFFF"/>
              </a:solidFill>
              <a:latin typeface="Arial"/>
              <a:ea typeface="+mn-ea"/>
              <a:cs typeface="+mn-cs"/>
            </a:rPr>
            <a:t> &amp; PM</a:t>
          </a:r>
        </a:p>
        <a:p>
          <a:r>
            <a:rPr lang="de-DE" b="1" dirty="0" smtClean="0">
              <a:solidFill>
                <a:srgbClr val="FFFFFF"/>
              </a:solidFill>
              <a:latin typeface="Arial"/>
              <a:ea typeface="+mn-ea"/>
              <a:cs typeface="+mn-cs"/>
            </a:rPr>
            <a:t>1 CA </a:t>
          </a:r>
          <a:r>
            <a:rPr lang="de-DE" dirty="0" smtClean="0">
              <a:solidFill>
                <a:srgbClr val="FFFFFF"/>
              </a:solidFill>
              <a:latin typeface="Arial"/>
              <a:ea typeface="+mn-ea"/>
              <a:cs typeface="+mn-cs"/>
            </a:rPr>
            <a:t>- PM</a:t>
          </a:r>
          <a:endParaRPr lang="de-AT" dirty="0">
            <a:solidFill>
              <a:srgbClr val="FFFFFF"/>
            </a:solidFill>
            <a:latin typeface="Arial"/>
            <a:ea typeface="+mn-ea"/>
            <a:cs typeface="+mn-cs"/>
          </a:endParaRPr>
        </a:p>
      </dgm:t>
    </dgm:pt>
    <dgm:pt modelId="{AE3D7BEF-3C41-4B0B-81A3-24F296362A5D}" type="parTrans" cxnId="{42A37EF1-82C8-4E73-99B4-DEB759BAAA62}">
      <dgm:prSet/>
      <dgm:spPr/>
      <dgm:t>
        <a:bodyPr/>
        <a:lstStyle/>
        <a:p>
          <a:endParaRPr lang="de-AT"/>
        </a:p>
      </dgm:t>
    </dgm:pt>
    <dgm:pt modelId="{44B0FC64-E5E3-4997-936F-EF9CC2A0D032}" type="sibTrans" cxnId="{42A37EF1-82C8-4E73-99B4-DEB759BAAA62}">
      <dgm:prSet/>
      <dgm:spPr>
        <a:xfrm>
          <a:off x="1825243" y="529099"/>
          <a:ext cx="3622321" cy="3622321"/>
        </a:xfrm>
        <a:solidFill>
          <a:srgbClr val="FF6600">
            <a:tint val="60000"/>
            <a:hueOff val="0"/>
            <a:satOff val="0"/>
            <a:lumOff val="0"/>
            <a:alphaOff val="0"/>
          </a:srgbClr>
        </a:solidFill>
        <a:ln>
          <a:noFill/>
        </a:ln>
        <a:effectLst/>
      </dgm:spPr>
      <dgm:t>
        <a:bodyPr/>
        <a:lstStyle/>
        <a:p>
          <a:endParaRPr lang="de-AT"/>
        </a:p>
      </dgm:t>
    </dgm:pt>
    <dgm:pt modelId="{C8149C05-4155-4904-9611-6B72A30D990C}" type="pres">
      <dgm:prSet presAssocID="{BDD04AB4-ADEE-4A67-9039-A5A5E7B9AA27}" presName="Name0" presStyleCnt="0">
        <dgm:presLayoutVars>
          <dgm:chMax val="1"/>
          <dgm:dir/>
          <dgm:animLvl val="ctr"/>
          <dgm:resizeHandles val="exact"/>
        </dgm:presLayoutVars>
      </dgm:prSet>
      <dgm:spPr/>
      <dgm:t>
        <a:bodyPr/>
        <a:lstStyle/>
        <a:p>
          <a:endParaRPr lang="de-AT"/>
        </a:p>
      </dgm:t>
    </dgm:pt>
    <dgm:pt modelId="{19A18070-9E8D-4F71-983D-0C673477BCC6}" type="pres">
      <dgm:prSet presAssocID="{5CEA0B32-7234-498A-9C4E-B700031F594F}" presName="centerShape" presStyleLbl="node0" presStyleIdx="0" presStyleCnt="1"/>
      <dgm:spPr>
        <a:prstGeom prst="ellipse">
          <a:avLst/>
        </a:prstGeom>
      </dgm:spPr>
      <dgm:t>
        <a:bodyPr/>
        <a:lstStyle/>
        <a:p>
          <a:endParaRPr lang="de-AT"/>
        </a:p>
      </dgm:t>
    </dgm:pt>
    <dgm:pt modelId="{A046446D-6690-4BED-B7EF-2BFA04A47319}" type="pres">
      <dgm:prSet presAssocID="{F8609C90-C3A0-4AAB-8610-BBCFB7809246}" presName="node" presStyleLbl="node1" presStyleIdx="0" presStyleCnt="6" custScaleX="121543">
        <dgm:presLayoutVars>
          <dgm:bulletEnabled val="1"/>
        </dgm:presLayoutVars>
      </dgm:prSet>
      <dgm:spPr>
        <a:prstGeom prst="ellipse">
          <a:avLst/>
        </a:prstGeom>
      </dgm:spPr>
      <dgm:t>
        <a:bodyPr/>
        <a:lstStyle/>
        <a:p>
          <a:endParaRPr lang="de-AT"/>
        </a:p>
      </dgm:t>
    </dgm:pt>
    <dgm:pt modelId="{05D7D324-7D5D-4FC8-A056-B0C1F5E3A1B5}" type="pres">
      <dgm:prSet presAssocID="{F8609C90-C3A0-4AAB-8610-BBCFB7809246}" presName="dummy" presStyleCnt="0"/>
      <dgm:spPr/>
    </dgm:pt>
    <dgm:pt modelId="{5E5E3FBA-F2CE-48BC-BEE9-08EC0E4659D4}" type="pres">
      <dgm:prSet presAssocID="{88FD0767-4CCE-47F0-AF61-6F40FC16EF57}" presName="sibTrans" presStyleLbl="sibTrans2D1" presStyleIdx="0" presStyleCnt="6"/>
      <dgm:spPr>
        <a:prstGeom prst="blockArc">
          <a:avLst>
            <a:gd name="adj1" fmla="val 16200000"/>
            <a:gd name="adj2" fmla="val 19800000"/>
            <a:gd name="adj3" fmla="val 4516"/>
          </a:avLst>
        </a:prstGeom>
      </dgm:spPr>
      <dgm:t>
        <a:bodyPr/>
        <a:lstStyle/>
        <a:p>
          <a:endParaRPr lang="de-AT"/>
        </a:p>
      </dgm:t>
    </dgm:pt>
    <dgm:pt modelId="{E593BD2F-E8AF-496A-B5EA-D4691ACFD836}" type="pres">
      <dgm:prSet presAssocID="{00D23960-A621-433C-A40A-9022BCB647C7}" presName="node" presStyleLbl="node1" presStyleIdx="1" presStyleCnt="6" custScaleX="172623">
        <dgm:presLayoutVars>
          <dgm:bulletEnabled val="1"/>
        </dgm:presLayoutVars>
      </dgm:prSet>
      <dgm:spPr>
        <a:prstGeom prst="ellipse">
          <a:avLst/>
        </a:prstGeom>
      </dgm:spPr>
      <dgm:t>
        <a:bodyPr/>
        <a:lstStyle/>
        <a:p>
          <a:endParaRPr lang="de-AT"/>
        </a:p>
      </dgm:t>
    </dgm:pt>
    <dgm:pt modelId="{8A6E940F-DC13-41B6-92AA-EA6C23F79306}" type="pres">
      <dgm:prSet presAssocID="{00D23960-A621-433C-A40A-9022BCB647C7}" presName="dummy" presStyleCnt="0"/>
      <dgm:spPr/>
    </dgm:pt>
    <dgm:pt modelId="{047E297A-CA73-4489-B324-C3D1CC26CE14}" type="pres">
      <dgm:prSet presAssocID="{F478A3EF-23F2-46B2-B0CC-562A4C070FCD}" presName="sibTrans" presStyleLbl="sibTrans2D1" presStyleIdx="1" presStyleCnt="6"/>
      <dgm:spPr>
        <a:prstGeom prst="blockArc">
          <a:avLst>
            <a:gd name="adj1" fmla="val 19800000"/>
            <a:gd name="adj2" fmla="val 1800000"/>
            <a:gd name="adj3" fmla="val 4516"/>
          </a:avLst>
        </a:prstGeom>
      </dgm:spPr>
      <dgm:t>
        <a:bodyPr/>
        <a:lstStyle/>
        <a:p>
          <a:endParaRPr lang="de-AT"/>
        </a:p>
      </dgm:t>
    </dgm:pt>
    <dgm:pt modelId="{C9FCAE6B-FF93-476E-B3AD-6AE92ED7B99B}" type="pres">
      <dgm:prSet presAssocID="{EE3671C7-C701-4848-BD85-2FBDAE4A5140}" presName="node" presStyleLbl="node1" presStyleIdx="2" presStyleCnt="6" custScaleX="172193">
        <dgm:presLayoutVars>
          <dgm:bulletEnabled val="1"/>
        </dgm:presLayoutVars>
      </dgm:prSet>
      <dgm:spPr>
        <a:prstGeom prst="ellipse">
          <a:avLst/>
        </a:prstGeom>
      </dgm:spPr>
      <dgm:t>
        <a:bodyPr/>
        <a:lstStyle/>
        <a:p>
          <a:endParaRPr lang="de-AT"/>
        </a:p>
      </dgm:t>
    </dgm:pt>
    <dgm:pt modelId="{2675D3AC-7276-413C-A7C4-299EEB9F05F7}" type="pres">
      <dgm:prSet presAssocID="{EE3671C7-C701-4848-BD85-2FBDAE4A5140}" presName="dummy" presStyleCnt="0"/>
      <dgm:spPr/>
    </dgm:pt>
    <dgm:pt modelId="{BCB72375-20D3-47A4-8D81-5578564B3D93}" type="pres">
      <dgm:prSet presAssocID="{44B0FC64-E5E3-4997-936F-EF9CC2A0D032}" presName="sibTrans" presStyleLbl="sibTrans2D1" presStyleIdx="2" presStyleCnt="6"/>
      <dgm:spPr>
        <a:prstGeom prst="blockArc">
          <a:avLst>
            <a:gd name="adj1" fmla="val 1800000"/>
            <a:gd name="adj2" fmla="val 5400000"/>
            <a:gd name="adj3" fmla="val 4516"/>
          </a:avLst>
        </a:prstGeom>
      </dgm:spPr>
      <dgm:t>
        <a:bodyPr/>
        <a:lstStyle/>
        <a:p>
          <a:endParaRPr lang="nb-NO"/>
        </a:p>
      </dgm:t>
    </dgm:pt>
    <dgm:pt modelId="{D6B77F46-2A85-4A61-9A79-D0304CFB3E15}" type="pres">
      <dgm:prSet presAssocID="{BE10391E-D12E-44CB-98D4-D6565D15ECF6}" presName="node" presStyleLbl="node1" presStyleIdx="3" presStyleCnt="6">
        <dgm:presLayoutVars>
          <dgm:bulletEnabled val="1"/>
        </dgm:presLayoutVars>
      </dgm:prSet>
      <dgm:spPr>
        <a:prstGeom prst="ellipse">
          <a:avLst/>
        </a:prstGeom>
      </dgm:spPr>
      <dgm:t>
        <a:bodyPr/>
        <a:lstStyle/>
        <a:p>
          <a:endParaRPr lang="de-AT"/>
        </a:p>
      </dgm:t>
    </dgm:pt>
    <dgm:pt modelId="{876A5393-1665-418B-986A-BF96F4EB6A74}" type="pres">
      <dgm:prSet presAssocID="{BE10391E-D12E-44CB-98D4-D6565D15ECF6}" presName="dummy" presStyleCnt="0"/>
      <dgm:spPr/>
    </dgm:pt>
    <dgm:pt modelId="{AD060566-CCF2-4421-B574-2E45077E3E98}" type="pres">
      <dgm:prSet presAssocID="{8E7E86EA-6C25-485C-BE38-6422BF568B5A}" presName="sibTrans" presStyleLbl="sibTrans2D1" presStyleIdx="3" presStyleCnt="6"/>
      <dgm:spPr>
        <a:prstGeom prst="blockArc">
          <a:avLst>
            <a:gd name="adj1" fmla="val 5400000"/>
            <a:gd name="adj2" fmla="val 9000000"/>
            <a:gd name="adj3" fmla="val 4516"/>
          </a:avLst>
        </a:prstGeom>
      </dgm:spPr>
      <dgm:t>
        <a:bodyPr/>
        <a:lstStyle/>
        <a:p>
          <a:endParaRPr lang="de-AT"/>
        </a:p>
      </dgm:t>
    </dgm:pt>
    <dgm:pt modelId="{065B6888-6575-4CFD-9175-7C1C49FD2CD7}" type="pres">
      <dgm:prSet presAssocID="{537EB249-3A2E-4FFE-94BC-34F2CD58D89D}" presName="node" presStyleLbl="node1" presStyleIdx="4" presStyleCnt="6" custScaleX="141266">
        <dgm:presLayoutVars>
          <dgm:bulletEnabled val="1"/>
        </dgm:presLayoutVars>
      </dgm:prSet>
      <dgm:spPr>
        <a:prstGeom prst="ellipse">
          <a:avLst/>
        </a:prstGeom>
      </dgm:spPr>
      <dgm:t>
        <a:bodyPr/>
        <a:lstStyle/>
        <a:p>
          <a:endParaRPr lang="de-AT"/>
        </a:p>
      </dgm:t>
    </dgm:pt>
    <dgm:pt modelId="{05355D98-104C-4484-AB86-986A555B7AC1}" type="pres">
      <dgm:prSet presAssocID="{537EB249-3A2E-4FFE-94BC-34F2CD58D89D}" presName="dummy" presStyleCnt="0"/>
      <dgm:spPr/>
    </dgm:pt>
    <dgm:pt modelId="{43721CF5-8CCD-4BA4-A7AD-598BEACEFED8}" type="pres">
      <dgm:prSet presAssocID="{9CFA9963-DE9B-4FE8-BBEA-D00B19DAE0F9}" presName="sibTrans" presStyleLbl="sibTrans2D1" presStyleIdx="4" presStyleCnt="6"/>
      <dgm:spPr>
        <a:prstGeom prst="blockArc">
          <a:avLst>
            <a:gd name="adj1" fmla="val 9000000"/>
            <a:gd name="adj2" fmla="val 12600000"/>
            <a:gd name="adj3" fmla="val 4516"/>
          </a:avLst>
        </a:prstGeom>
      </dgm:spPr>
      <dgm:t>
        <a:bodyPr/>
        <a:lstStyle/>
        <a:p>
          <a:endParaRPr lang="de-AT"/>
        </a:p>
      </dgm:t>
    </dgm:pt>
    <dgm:pt modelId="{70843A76-4E65-453B-9955-E5B11A86BA29}" type="pres">
      <dgm:prSet presAssocID="{1B14F26C-2C8F-400B-90E6-320A76E80023}" presName="node" presStyleLbl="node1" presStyleIdx="5" presStyleCnt="6" custScaleX="135678">
        <dgm:presLayoutVars>
          <dgm:bulletEnabled val="1"/>
        </dgm:presLayoutVars>
      </dgm:prSet>
      <dgm:spPr>
        <a:prstGeom prst="ellipse">
          <a:avLst/>
        </a:prstGeom>
      </dgm:spPr>
      <dgm:t>
        <a:bodyPr/>
        <a:lstStyle/>
        <a:p>
          <a:endParaRPr lang="de-AT"/>
        </a:p>
      </dgm:t>
    </dgm:pt>
    <dgm:pt modelId="{F3DA0CD5-96B6-4F75-B0D3-E38DEC7EBBBC}" type="pres">
      <dgm:prSet presAssocID="{1B14F26C-2C8F-400B-90E6-320A76E80023}" presName="dummy" presStyleCnt="0"/>
      <dgm:spPr/>
    </dgm:pt>
    <dgm:pt modelId="{6BB3B26B-FE83-4F4F-A79F-4DE526C383DE}" type="pres">
      <dgm:prSet presAssocID="{BB955F28-68E4-4BFF-990E-91E8BA460644}" presName="sibTrans" presStyleLbl="sibTrans2D1" presStyleIdx="5" presStyleCnt="6"/>
      <dgm:spPr>
        <a:prstGeom prst="blockArc">
          <a:avLst>
            <a:gd name="adj1" fmla="val 12600000"/>
            <a:gd name="adj2" fmla="val 16200000"/>
            <a:gd name="adj3" fmla="val 4516"/>
          </a:avLst>
        </a:prstGeom>
      </dgm:spPr>
      <dgm:t>
        <a:bodyPr/>
        <a:lstStyle/>
        <a:p>
          <a:endParaRPr lang="de-AT"/>
        </a:p>
      </dgm:t>
    </dgm:pt>
  </dgm:ptLst>
  <dgm:cxnLst>
    <dgm:cxn modelId="{179FCF5B-2954-4697-A71D-79DFAD46EF6D}" srcId="{5CEA0B32-7234-498A-9C4E-B700031F594F}" destId="{F8609C90-C3A0-4AAB-8610-BBCFB7809246}" srcOrd="0" destOrd="0" parTransId="{9503AA96-6657-4048-9E3F-50046519BE33}" sibTransId="{88FD0767-4CCE-47F0-AF61-6F40FC16EF57}"/>
    <dgm:cxn modelId="{5B017B19-218E-42F9-B1BC-2CACFE119D11}" type="presOf" srcId="{F8609C90-C3A0-4AAB-8610-BBCFB7809246}" destId="{A046446D-6690-4BED-B7EF-2BFA04A47319}" srcOrd="0" destOrd="0" presId="urn:microsoft.com/office/officeart/2005/8/layout/radial6"/>
    <dgm:cxn modelId="{B8BEDA4B-B4B8-447F-B7C1-F2A68D677B22}" type="presOf" srcId="{9CFA9963-DE9B-4FE8-BBEA-D00B19DAE0F9}" destId="{43721CF5-8CCD-4BA4-A7AD-598BEACEFED8}" srcOrd="0" destOrd="0" presId="urn:microsoft.com/office/officeart/2005/8/layout/radial6"/>
    <dgm:cxn modelId="{EB97164E-F323-45AE-B2A8-307567FAD779}" srcId="{5CEA0B32-7234-498A-9C4E-B700031F594F}" destId="{00D23960-A621-433C-A40A-9022BCB647C7}" srcOrd="1" destOrd="0" parTransId="{B065F4C1-EEDB-43E9-88B9-7574CAB25483}" sibTransId="{F478A3EF-23F2-46B2-B0CC-562A4C070FCD}"/>
    <dgm:cxn modelId="{4C2C3A7B-9484-457D-93FE-99ED09268A83}" type="presOf" srcId="{44B0FC64-E5E3-4997-936F-EF9CC2A0D032}" destId="{BCB72375-20D3-47A4-8D81-5578564B3D93}" srcOrd="0" destOrd="0" presId="urn:microsoft.com/office/officeart/2005/8/layout/radial6"/>
    <dgm:cxn modelId="{F88838E2-EA34-4214-AF35-2CAFE40A1C10}" type="presOf" srcId="{8E7E86EA-6C25-485C-BE38-6422BF568B5A}" destId="{AD060566-CCF2-4421-B574-2E45077E3E98}" srcOrd="0" destOrd="0" presId="urn:microsoft.com/office/officeart/2005/8/layout/radial6"/>
    <dgm:cxn modelId="{6128910E-B818-4194-B78E-B029A640ACDC}" type="presOf" srcId="{F478A3EF-23F2-46B2-B0CC-562A4C070FCD}" destId="{047E297A-CA73-4489-B324-C3D1CC26CE14}" srcOrd="0" destOrd="0" presId="urn:microsoft.com/office/officeart/2005/8/layout/radial6"/>
    <dgm:cxn modelId="{C4D46DDB-DA70-4A48-BE1D-159ED6FA8E01}" srcId="{BDD04AB4-ADEE-4A67-9039-A5A5E7B9AA27}" destId="{5CEA0B32-7234-498A-9C4E-B700031F594F}" srcOrd="0" destOrd="0" parTransId="{FD230977-1354-4B6F-B32D-E04D730B90A4}" sibTransId="{B1410C94-682E-46B6-9C2C-C7EB8511B267}"/>
    <dgm:cxn modelId="{DCAAFC5B-4557-4A43-B01F-B7BDFA234D66}" srcId="{5CEA0B32-7234-498A-9C4E-B700031F594F}" destId="{1B14F26C-2C8F-400B-90E6-320A76E80023}" srcOrd="5" destOrd="0" parTransId="{1CA4740C-7754-4264-A859-35F63E3C768B}" sibTransId="{BB955F28-68E4-4BFF-990E-91E8BA460644}"/>
    <dgm:cxn modelId="{AF7A5139-D56A-4899-84DE-B5073424E52C}" type="presOf" srcId="{00D23960-A621-433C-A40A-9022BCB647C7}" destId="{E593BD2F-E8AF-496A-B5EA-D4691ACFD836}" srcOrd="0" destOrd="0" presId="urn:microsoft.com/office/officeart/2005/8/layout/radial6"/>
    <dgm:cxn modelId="{043D13BF-A35C-493F-A32D-16A3C1A656CA}" type="presOf" srcId="{1B14F26C-2C8F-400B-90E6-320A76E80023}" destId="{70843A76-4E65-453B-9955-E5B11A86BA29}" srcOrd="0" destOrd="0" presId="urn:microsoft.com/office/officeart/2005/8/layout/radial6"/>
    <dgm:cxn modelId="{635D49CA-E44D-42C4-979E-5E1FDA871D42}" type="presOf" srcId="{BE10391E-D12E-44CB-98D4-D6565D15ECF6}" destId="{D6B77F46-2A85-4A61-9A79-D0304CFB3E15}" srcOrd="0" destOrd="0" presId="urn:microsoft.com/office/officeart/2005/8/layout/radial6"/>
    <dgm:cxn modelId="{67A2CFE3-9F43-40B6-995F-EA9124598918}" type="presOf" srcId="{88FD0767-4CCE-47F0-AF61-6F40FC16EF57}" destId="{5E5E3FBA-F2CE-48BC-BEE9-08EC0E4659D4}" srcOrd="0" destOrd="0" presId="urn:microsoft.com/office/officeart/2005/8/layout/radial6"/>
    <dgm:cxn modelId="{AA5F5335-FC40-45F5-96F8-98FE23B8A8A7}" srcId="{5CEA0B32-7234-498A-9C4E-B700031F594F}" destId="{BE10391E-D12E-44CB-98D4-D6565D15ECF6}" srcOrd="3" destOrd="0" parTransId="{1D052EC4-F77E-4AFE-978B-24D8D4F36151}" sibTransId="{8E7E86EA-6C25-485C-BE38-6422BF568B5A}"/>
    <dgm:cxn modelId="{EFFFCF54-104B-47D5-B3AB-3580E1416B2A}" type="presOf" srcId="{BB955F28-68E4-4BFF-990E-91E8BA460644}" destId="{6BB3B26B-FE83-4F4F-A79F-4DE526C383DE}" srcOrd="0" destOrd="0" presId="urn:microsoft.com/office/officeart/2005/8/layout/radial6"/>
    <dgm:cxn modelId="{42A37EF1-82C8-4E73-99B4-DEB759BAAA62}" srcId="{5CEA0B32-7234-498A-9C4E-B700031F594F}" destId="{EE3671C7-C701-4848-BD85-2FBDAE4A5140}" srcOrd="2" destOrd="0" parTransId="{AE3D7BEF-3C41-4B0B-81A3-24F296362A5D}" sibTransId="{44B0FC64-E5E3-4997-936F-EF9CC2A0D032}"/>
    <dgm:cxn modelId="{10C5E2FA-99DE-49F4-B7AB-290C645CAAC2}" type="presOf" srcId="{BDD04AB4-ADEE-4A67-9039-A5A5E7B9AA27}" destId="{C8149C05-4155-4904-9611-6B72A30D990C}" srcOrd="0" destOrd="0" presId="urn:microsoft.com/office/officeart/2005/8/layout/radial6"/>
    <dgm:cxn modelId="{2D7DD4B8-BF23-4D56-83D1-04BFDEB1A6EF}" type="presOf" srcId="{5CEA0B32-7234-498A-9C4E-B700031F594F}" destId="{19A18070-9E8D-4F71-983D-0C673477BCC6}" srcOrd="0" destOrd="0" presId="urn:microsoft.com/office/officeart/2005/8/layout/radial6"/>
    <dgm:cxn modelId="{89172275-6924-4A05-89E8-DB984A3E85BB}" srcId="{5CEA0B32-7234-498A-9C4E-B700031F594F}" destId="{537EB249-3A2E-4FFE-94BC-34F2CD58D89D}" srcOrd="4" destOrd="0" parTransId="{972DF677-7F2D-47F6-9574-B7EA2D428C9A}" sibTransId="{9CFA9963-DE9B-4FE8-BBEA-D00B19DAE0F9}"/>
    <dgm:cxn modelId="{01FFC540-4733-4A8D-A9D6-52ACE7E03D83}" type="presOf" srcId="{EE3671C7-C701-4848-BD85-2FBDAE4A5140}" destId="{C9FCAE6B-FF93-476E-B3AD-6AE92ED7B99B}" srcOrd="0" destOrd="0" presId="urn:microsoft.com/office/officeart/2005/8/layout/radial6"/>
    <dgm:cxn modelId="{96CD3992-A810-4522-9F0A-E189080E1E65}" type="presOf" srcId="{537EB249-3A2E-4FFE-94BC-34F2CD58D89D}" destId="{065B6888-6575-4CFD-9175-7C1C49FD2CD7}" srcOrd="0" destOrd="0" presId="urn:microsoft.com/office/officeart/2005/8/layout/radial6"/>
    <dgm:cxn modelId="{813BE87D-D7D7-4502-8EEA-2A926B80DC09}" type="presParOf" srcId="{C8149C05-4155-4904-9611-6B72A30D990C}" destId="{19A18070-9E8D-4F71-983D-0C673477BCC6}" srcOrd="0" destOrd="0" presId="urn:microsoft.com/office/officeart/2005/8/layout/radial6"/>
    <dgm:cxn modelId="{1E7F0131-6E75-4466-A404-12AB059FEEE7}" type="presParOf" srcId="{C8149C05-4155-4904-9611-6B72A30D990C}" destId="{A046446D-6690-4BED-B7EF-2BFA04A47319}" srcOrd="1" destOrd="0" presId="urn:microsoft.com/office/officeart/2005/8/layout/radial6"/>
    <dgm:cxn modelId="{28008E0D-2B0A-418C-9E4A-9A6FD0BB9FA2}" type="presParOf" srcId="{C8149C05-4155-4904-9611-6B72A30D990C}" destId="{05D7D324-7D5D-4FC8-A056-B0C1F5E3A1B5}" srcOrd="2" destOrd="0" presId="urn:microsoft.com/office/officeart/2005/8/layout/radial6"/>
    <dgm:cxn modelId="{55BA06A6-E29B-45A0-B534-888BA51E3D0E}" type="presParOf" srcId="{C8149C05-4155-4904-9611-6B72A30D990C}" destId="{5E5E3FBA-F2CE-48BC-BEE9-08EC0E4659D4}" srcOrd="3" destOrd="0" presId="urn:microsoft.com/office/officeart/2005/8/layout/radial6"/>
    <dgm:cxn modelId="{33AD6EB9-A6D7-470B-91F1-0A3B6BCC6AA6}" type="presParOf" srcId="{C8149C05-4155-4904-9611-6B72A30D990C}" destId="{E593BD2F-E8AF-496A-B5EA-D4691ACFD836}" srcOrd="4" destOrd="0" presId="urn:microsoft.com/office/officeart/2005/8/layout/radial6"/>
    <dgm:cxn modelId="{A3638BBB-4E0E-491F-B9B6-F2C5CDCD5A13}" type="presParOf" srcId="{C8149C05-4155-4904-9611-6B72A30D990C}" destId="{8A6E940F-DC13-41B6-92AA-EA6C23F79306}" srcOrd="5" destOrd="0" presId="urn:microsoft.com/office/officeart/2005/8/layout/radial6"/>
    <dgm:cxn modelId="{3FF73AF7-5966-48C9-8FA3-B5571CFE73A9}" type="presParOf" srcId="{C8149C05-4155-4904-9611-6B72A30D990C}" destId="{047E297A-CA73-4489-B324-C3D1CC26CE14}" srcOrd="6" destOrd="0" presId="urn:microsoft.com/office/officeart/2005/8/layout/radial6"/>
    <dgm:cxn modelId="{532F491E-25D1-4F50-8D41-53794931DC23}" type="presParOf" srcId="{C8149C05-4155-4904-9611-6B72A30D990C}" destId="{C9FCAE6B-FF93-476E-B3AD-6AE92ED7B99B}" srcOrd="7" destOrd="0" presId="urn:microsoft.com/office/officeart/2005/8/layout/radial6"/>
    <dgm:cxn modelId="{B7C1FC11-8E38-4673-A8BB-8586DE8A5E82}" type="presParOf" srcId="{C8149C05-4155-4904-9611-6B72A30D990C}" destId="{2675D3AC-7276-413C-A7C4-299EEB9F05F7}" srcOrd="8" destOrd="0" presId="urn:microsoft.com/office/officeart/2005/8/layout/radial6"/>
    <dgm:cxn modelId="{4CD7742A-BB47-4BCB-8710-CBB61D754DD6}" type="presParOf" srcId="{C8149C05-4155-4904-9611-6B72A30D990C}" destId="{BCB72375-20D3-47A4-8D81-5578564B3D93}" srcOrd="9" destOrd="0" presId="urn:microsoft.com/office/officeart/2005/8/layout/radial6"/>
    <dgm:cxn modelId="{13475D4A-3B77-45E9-966D-E097F1DBCD48}" type="presParOf" srcId="{C8149C05-4155-4904-9611-6B72A30D990C}" destId="{D6B77F46-2A85-4A61-9A79-D0304CFB3E15}" srcOrd="10" destOrd="0" presId="urn:microsoft.com/office/officeart/2005/8/layout/radial6"/>
    <dgm:cxn modelId="{EFA6130E-CA7F-4D13-9838-39981433AED8}" type="presParOf" srcId="{C8149C05-4155-4904-9611-6B72A30D990C}" destId="{876A5393-1665-418B-986A-BF96F4EB6A74}" srcOrd="11" destOrd="0" presId="urn:microsoft.com/office/officeart/2005/8/layout/radial6"/>
    <dgm:cxn modelId="{1D85054A-8333-4CD8-AF55-95F59623E77C}" type="presParOf" srcId="{C8149C05-4155-4904-9611-6B72A30D990C}" destId="{AD060566-CCF2-4421-B574-2E45077E3E98}" srcOrd="12" destOrd="0" presId="urn:microsoft.com/office/officeart/2005/8/layout/radial6"/>
    <dgm:cxn modelId="{7A60FD70-516C-491A-9880-331D12EC3ED4}" type="presParOf" srcId="{C8149C05-4155-4904-9611-6B72A30D990C}" destId="{065B6888-6575-4CFD-9175-7C1C49FD2CD7}" srcOrd="13" destOrd="0" presId="urn:microsoft.com/office/officeart/2005/8/layout/radial6"/>
    <dgm:cxn modelId="{194042AD-CC22-40E7-AA5C-AAF84C68E76A}" type="presParOf" srcId="{C8149C05-4155-4904-9611-6B72A30D990C}" destId="{05355D98-104C-4484-AB86-986A555B7AC1}" srcOrd="14" destOrd="0" presId="urn:microsoft.com/office/officeart/2005/8/layout/radial6"/>
    <dgm:cxn modelId="{A3C0A991-E3A9-43F0-A873-048222F97E13}" type="presParOf" srcId="{C8149C05-4155-4904-9611-6B72A30D990C}" destId="{43721CF5-8CCD-4BA4-A7AD-598BEACEFED8}" srcOrd="15" destOrd="0" presId="urn:microsoft.com/office/officeart/2005/8/layout/radial6"/>
    <dgm:cxn modelId="{7EEF7EDD-ED55-4401-8647-C6B9A549CB21}" type="presParOf" srcId="{C8149C05-4155-4904-9611-6B72A30D990C}" destId="{70843A76-4E65-453B-9955-E5B11A86BA29}" srcOrd="16" destOrd="0" presId="urn:microsoft.com/office/officeart/2005/8/layout/radial6"/>
    <dgm:cxn modelId="{A9182473-7F10-4C28-AD6A-E2FF7F4ACE1B}" type="presParOf" srcId="{C8149C05-4155-4904-9611-6B72A30D990C}" destId="{F3DA0CD5-96B6-4F75-B0D3-E38DEC7EBBBC}" srcOrd="17" destOrd="0" presId="urn:microsoft.com/office/officeart/2005/8/layout/radial6"/>
    <dgm:cxn modelId="{2048A27C-1F85-45B3-9B3F-6E1720D842D5}" type="presParOf" srcId="{C8149C05-4155-4904-9611-6B72A30D990C}" destId="{6BB3B26B-FE83-4F4F-A79F-4DE526C383D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32CBF-48BA-4AB5-A9D2-9488DE10157D}" type="doc">
      <dgm:prSet loTypeId="urn:microsoft.com/office/officeart/2005/8/layout/cycle8" loCatId="cycle" qsTypeId="urn:microsoft.com/office/officeart/2005/8/quickstyle/3d3" qsCatId="3D" csTypeId="urn:microsoft.com/office/officeart/2005/8/colors/colorful1" csCatId="colorful" phldr="1"/>
      <dgm:spPr/>
    </dgm:pt>
    <dgm:pt modelId="{284DF44E-B72E-4AE8-B531-0F92DCC9556C}">
      <dgm:prSet phldrT="[Tekst]"/>
      <dgm:spPr/>
      <dgm:t>
        <a:bodyPr/>
        <a:lstStyle/>
        <a:p>
          <a:r>
            <a:rPr lang="en-US" dirty="0"/>
            <a:t>Production of assessments</a:t>
          </a:r>
        </a:p>
      </dgm:t>
    </dgm:pt>
    <dgm:pt modelId="{B8961B13-6D84-4548-AA93-9D0DECE4198A}" type="parTrans" cxnId="{643E47E9-3DBD-434D-AD1B-D3C545EBEEC6}">
      <dgm:prSet/>
      <dgm:spPr/>
      <dgm:t>
        <a:bodyPr/>
        <a:lstStyle/>
        <a:p>
          <a:endParaRPr lang="en-US"/>
        </a:p>
      </dgm:t>
    </dgm:pt>
    <dgm:pt modelId="{8C9FDEEB-40BB-4342-BC8D-AE4694392032}" type="sibTrans" cxnId="{643E47E9-3DBD-434D-AD1B-D3C545EBEEC6}">
      <dgm:prSet/>
      <dgm:spPr/>
      <dgm:t>
        <a:bodyPr/>
        <a:lstStyle/>
        <a:p>
          <a:endParaRPr lang="en-US"/>
        </a:p>
      </dgm:t>
    </dgm:pt>
    <dgm:pt modelId="{021E892D-C541-4AE4-9F4B-B0BC2EF7C4FA}">
      <dgm:prSet phldrT="[Tekst]"/>
      <dgm:spPr/>
      <dgm:t>
        <a:bodyPr/>
        <a:lstStyle/>
        <a:p>
          <a:r>
            <a:rPr lang="en-US" dirty="0"/>
            <a:t>Evaluation of process</a:t>
          </a:r>
        </a:p>
      </dgm:t>
    </dgm:pt>
    <dgm:pt modelId="{F4C743F0-AAE6-41BE-AFB0-980C684BC01F}" type="parTrans" cxnId="{5A99C682-4102-44CD-A19A-B29CCA3495D1}">
      <dgm:prSet/>
      <dgm:spPr/>
      <dgm:t>
        <a:bodyPr/>
        <a:lstStyle/>
        <a:p>
          <a:endParaRPr lang="en-US"/>
        </a:p>
      </dgm:t>
    </dgm:pt>
    <dgm:pt modelId="{2D71E468-3785-42D1-A6EB-14BFA728075A}" type="sibTrans" cxnId="{5A99C682-4102-44CD-A19A-B29CCA3495D1}">
      <dgm:prSet/>
      <dgm:spPr/>
      <dgm:t>
        <a:bodyPr/>
        <a:lstStyle/>
        <a:p>
          <a:endParaRPr lang="en-US"/>
        </a:p>
      </dgm:t>
    </dgm:pt>
    <dgm:pt modelId="{09D37511-922A-4ED7-970E-D7642EF5B748}">
      <dgm:prSet phldrT="[Tekst]"/>
      <dgm:spPr/>
      <dgm:t>
        <a:bodyPr/>
        <a:lstStyle/>
        <a:p>
          <a:r>
            <a:rPr lang="en-US" dirty="0"/>
            <a:t>Refining process</a:t>
          </a:r>
        </a:p>
      </dgm:t>
    </dgm:pt>
    <dgm:pt modelId="{4DED0689-695F-4356-8449-6C51D7AED409}" type="parTrans" cxnId="{6407CDA9-1FB1-40C6-8513-43DAD9C10553}">
      <dgm:prSet/>
      <dgm:spPr/>
      <dgm:t>
        <a:bodyPr/>
        <a:lstStyle/>
        <a:p>
          <a:endParaRPr lang="en-US"/>
        </a:p>
      </dgm:t>
    </dgm:pt>
    <dgm:pt modelId="{FE40A8E2-DE5F-4F4F-BB02-7DEAA0C45059}" type="sibTrans" cxnId="{6407CDA9-1FB1-40C6-8513-43DAD9C10553}">
      <dgm:prSet/>
      <dgm:spPr/>
      <dgm:t>
        <a:bodyPr/>
        <a:lstStyle/>
        <a:p>
          <a:endParaRPr lang="en-US"/>
        </a:p>
      </dgm:t>
    </dgm:pt>
    <dgm:pt modelId="{6330485C-7439-408F-89F3-D1CDC482572E}" type="pres">
      <dgm:prSet presAssocID="{98C32CBF-48BA-4AB5-A9D2-9488DE10157D}" presName="compositeShape" presStyleCnt="0">
        <dgm:presLayoutVars>
          <dgm:chMax val="7"/>
          <dgm:dir/>
          <dgm:resizeHandles val="exact"/>
        </dgm:presLayoutVars>
      </dgm:prSet>
      <dgm:spPr/>
    </dgm:pt>
    <dgm:pt modelId="{6C193991-BC83-44CC-ADD0-B33C23CBBE75}" type="pres">
      <dgm:prSet presAssocID="{98C32CBF-48BA-4AB5-A9D2-9488DE10157D}" presName="wedge1" presStyleLbl="node1" presStyleIdx="0" presStyleCnt="3"/>
      <dgm:spPr/>
      <dgm:t>
        <a:bodyPr/>
        <a:lstStyle/>
        <a:p>
          <a:endParaRPr lang="de-DE"/>
        </a:p>
      </dgm:t>
    </dgm:pt>
    <dgm:pt modelId="{5F7BD4A6-AC43-429D-856B-6511505371F1}" type="pres">
      <dgm:prSet presAssocID="{98C32CBF-48BA-4AB5-A9D2-9488DE10157D}" presName="dummy1a" presStyleCnt="0"/>
      <dgm:spPr/>
    </dgm:pt>
    <dgm:pt modelId="{E1A69A35-5C60-4B6E-8F16-094591284D8D}" type="pres">
      <dgm:prSet presAssocID="{98C32CBF-48BA-4AB5-A9D2-9488DE10157D}" presName="dummy1b" presStyleCnt="0"/>
      <dgm:spPr/>
    </dgm:pt>
    <dgm:pt modelId="{3B3D6302-E806-4DB8-BC09-61F72171907F}" type="pres">
      <dgm:prSet presAssocID="{98C32CBF-48BA-4AB5-A9D2-9488DE10157D}" presName="wedge1Tx" presStyleLbl="node1" presStyleIdx="0" presStyleCnt="3">
        <dgm:presLayoutVars>
          <dgm:chMax val="0"/>
          <dgm:chPref val="0"/>
          <dgm:bulletEnabled val="1"/>
        </dgm:presLayoutVars>
      </dgm:prSet>
      <dgm:spPr/>
      <dgm:t>
        <a:bodyPr/>
        <a:lstStyle/>
        <a:p>
          <a:endParaRPr lang="de-DE"/>
        </a:p>
      </dgm:t>
    </dgm:pt>
    <dgm:pt modelId="{9B982933-E3FF-4AB0-9581-5161CB6C0205}" type="pres">
      <dgm:prSet presAssocID="{98C32CBF-48BA-4AB5-A9D2-9488DE10157D}" presName="wedge2" presStyleLbl="node1" presStyleIdx="1" presStyleCnt="3"/>
      <dgm:spPr/>
      <dgm:t>
        <a:bodyPr/>
        <a:lstStyle/>
        <a:p>
          <a:endParaRPr lang="de-DE"/>
        </a:p>
      </dgm:t>
    </dgm:pt>
    <dgm:pt modelId="{AB939C6B-E192-49B9-A4D4-13F1369B27D3}" type="pres">
      <dgm:prSet presAssocID="{98C32CBF-48BA-4AB5-A9D2-9488DE10157D}" presName="dummy2a" presStyleCnt="0"/>
      <dgm:spPr/>
    </dgm:pt>
    <dgm:pt modelId="{C7BF2BB7-83A1-43EA-A7D5-11B12FF7C7B1}" type="pres">
      <dgm:prSet presAssocID="{98C32CBF-48BA-4AB5-A9D2-9488DE10157D}" presName="dummy2b" presStyleCnt="0"/>
      <dgm:spPr/>
    </dgm:pt>
    <dgm:pt modelId="{17661D5C-3AF9-404D-90DD-C39E1DA82BB5}" type="pres">
      <dgm:prSet presAssocID="{98C32CBF-48BA-4AB5-A9D2-9488DE10157D}" presName="wedge2Tx" presStyleLbl="node1" presStyleIdx="1" presStyleCnt="3">
        <dgm:presLayoutVars>
          <dgm:chMax val="0"/>
          <dgm:chPref val="0"/>
          <dgm:bulletEnabled val="1"/>
        </dgm:presLayoutVars>
      </dgm:prSet>
      <dgm:spPr/>
      <dgm:t>
        <a:bodyPr/>
        <a:lstStyle/>
        <a:p>
          <a:endParaRPr lang="de-DE"/>
        </a:p>
      </dgm:t>
    </dgm:pt>
    <dgm:pt modelId="{3E37BC44-5DB7-4408-B88E-E1EF3DDE4AD9}" type="pres">
      <dgm:prSet presAssocID="{98C32CBF-48BA-4AB5-A9D2-9488DE10157D}" presName="wedge3" presStyleLbl="node1" presStyleIdx="2" presStyleCnt="3"/>
      <dgm:spPr/>
      <dgm:t>
        <a:bodyPr/>
        <a:lstStyle/>
        <a:p>
          <a:endParaRPr lang="de-DE"/>
        </a:p>
      </dgm:t>
    </dgm:pt>
    <dgm:pt modelId="{08DEF381-6E7A-4380-8A83-7BB4FDE1CAED}" type="pres">
      <dgm:prSet presAssocID="{98C32CBF-48BA-4AB5-A9D2-9488DE10157D}" presName="dummy3a" presStyleCnt="0"/>
      <dgm:spPr/>
    </dgm:pt>
    <dgm:pt modelId="{CC43F97B-021A-425E-BDB0-F36B35C5833A}" type="pres">
      <dgm:prSet presAssocID="{98C32CBF-48BA-4AB5-A9D2-9488DE10157D}" presName="dummy3b" presStyleCnt="0"/>
      <dgm:spPr/>
    </dgm:pt>
    <dgm:pt modelId="{4DA08FC7-1D6F-46AD-A05E-FB26AA67F90C}" type="pres">
      <dgm:prSet presAssocID="{98C32CBF-48BA-4AB5-A9D2-9488DE10157D}" presName="wedge3Tx" presStyleLbl="node1" presStyleIdx="2" presStyleCnt="3">
        <dgm:presLayoutVars>
          <dgm:chMax val="0"/>
          <dgm:chPref val="0"/>
          <dgm:bulletEnabled val="1"/>
        </dgm:presLayoutVars>
      </dgm:prSet>
      <dgm:spPr/>
      <dgm:t>
        <a:bodyPr/>
        <a:lstStyle/>
        <a:p>
          <a:endParaRPr lang="de-DE"/>
        </a:p>
      </dgm:t>
    </dgm:pt>
    <dgm:pt modelId="{E7143A73-3135-405D-9709-B115D72D02E0}" type="pres">
      <dgm:prSet presAssocID="{8C9FDEEB-40BB-4342-BC8D-AE4694392032}" presName="arrowWedge1" presStyleLbl="fgSibTrans2D1" presStyleIdx="0" presStyleCnt="3"/>
      <dgm:spPr/>
    </dgm:pt>
    <dgm:pt modelId="{983856CC-F235-4480-9CB1-6753EB74C24F}" type="pres">
      <dgm:prSet presAssocID="{2D71E468-3785-42D1-A6EB-14BFA728075A}" presName="arrowWedge2" presStyleLbl="fgSibTrans2D1" presStyleIdx="1" presStyleCnt="3"/>
      <dgm:spPr/>
    </dgm:pt>
    <dgm:pt modelId="{1A02E2B2-FFE6-4C98-A052-86561874B1BB}" type="pres">
      <dgm:prSet presAssocID="{FE40A8E2-DE5F-4F4F-BB02-7DEAA0C45059}" presName="arrowWedge3" presStyleLbl="fgSibTrans2D1" presStyleIdx="2" presStyleCnt="3"/>
      <dgm:spPr/>
    </dgm:pt>
  </dgm:ptLst>
  <dgm:cxnLst>
    <dgm:cxn modelId="{E5C9F8D4-5AD8-4816-B865-AF7AE46F235A}" type="presOf" srcId="{021E892D-C541-4AE4-9F4B-B0BC2EF7C4FA}" destId="{9B982933-E3FF-4AB0-9581-5161CB6C0205}" srcOrd="0" destOrd="0" presId="urn:microsoft.com/office/officeart/2005/8/layout/cycle8"/>
    <dgm:cxn modelId="{3F7589E2-F00E-4E18-A95B-CC7F1A2C282F}" type="presOf" srcId="{09D37511-922A-4ED7-970E-D7642EF5B748}" destId="{4DA08FC7-1D6F-46AD-A05E-FB26AA67F90C}" srcOrd="1" destOrd="0" presId="urn:microsoft.com/office/officeart/2005/8/layout/cycle8"/>
    <dgm:cxn modelId="{0D0C3B05-7F10-4C43-904D-27C86F8C7BC2}" type="presOf" srcId="{284DF44E-B72E-4AE8-B531-0F92DCC9556C}" destId="{3B3D6302-E806-4DB8-BC09-61F72171907F}" srcOrd="1" destOrd="0" presId="urn:microsoft.com/office/officeart/2005/8/layout/cycle8"/>
    <dgm:cxn modelId="{6407CDA9-1FB1-40C6-8513-43DAD9C10553}" srcId="{98C32CBF-48BA-4AB5-A9D2-9488DE10157D}" destId="{09D37511-922A-4ED7-970E-D7642EF5B748}" srcOrd="2" destOrd="0" parTransId="{4DED0689-695F-4356-8449-6C51D7AED409}" sibTransId="{FE40A8E2-DE5F-4F4F-BB02-7DEAA0C45059}"/>
    <dgm:cxn modelId="{643E47E9-3DBD-434D-AD1B-D3C545EBEEC6}" srcId="{98C32CBF-48BA-4AB5-A9D2-9488DE10157D}" destId="{284DF44E-B72E-4AE8-B531-0F92DCC9556C}" srcOrd="0" destOrd="0" parTransId="{B8961B13-6D84-4548-AA93-9D0DECE4198A}" sibTransId="{8C9FDEEB-40BB-4342-BC8D-AE4694392032}"/>
    <dgm:cxn modelId="{B0680653-1935-4BCF-88F2-BDDFE1C83877}" type="presOf" srcId="{284DF44E-B72E-4AE8-B531-0F92DCC9556C}" destId="{6C193991-BC83-44CC-ADD0-B33C23CBBE75}" srcOrd="0" destOrd="0" presId="urn:microsoft.com/office/officeart/2005/8/layout/cycle8"/>
    <dgm:cxn modelId="{5A99C682-4102-44CD-A19A-B29CCA3495D1}" srcId="{98C32CBF-48BA-4AB5-A9D2-9488DE10157D}" destId="{021E892D-C541-4AE4-9F4B-B0BC2EF7C4FA}" srcOrd="1" destOrd="0" parTransId="{F4C743F0-AAE6-41BE-AFB0-980C684BC01F}" sibTransId="{2D71E468-3785-42D1-A6EB-14BFA728075A}"/>
    <dgm:cxn modelId="{195CC4EA-6713-48CB-BDC0-F6B9E48E4FEB}" type="presOf" srcId="{98C32CBF-48BA-4AB5-A9D2-9488DE10157D}" destId="{6330485C-7439-408F-89F3-D1CDC482572E}" srcOrd="0" destOrd="0" presId="urn:microsoft.com/office/officeart/2005/8/layout/cycle8"/>
    <dgm:cxn modelId="{639AFFF2-2CE1-4624-B8CE-5820DB0DEC27}" type="presOf" srcId="{021E892D-C541-4AE4-9F4B-B0BC2EF7C4FA}" destId="{17661D5C-3AF9-404D-90DD-C39E1DA82BB5}" srcOrd="1" destOrd="0" presId="urn:microsoft.com/office/officeart/2005/8/layout/cycle8"/>
    <dgm:cxn modelId="{D462E641-040F-4C6A-AB84-9F98D111434A}" type="presOf" srcId="{09D37511-922A-4ED7-970E-D7642EF5B748}" destId="{3E37BC44-5DB7-4408-B88E-E1EF3DDE4AD9}" srcOrd="0" destOrd="0" presId="urn:microsoft.com/office/officeart/2005/8/layout/cycle8"/>
    <dgm:cxn modelId="{4B8D3A58-F1AC-4A0A-B1B3-E657BA662C29}" type="presParOf" srcId="{6330485C-7439-408F-89F3-D1CDC482572E}" destId="{6C193991-BC83-44CC-ADD0-B33C23CBBE75}" srcOrd="0" destOrd="0" presId="urn:microsoft.com/office/officeart/2005/8/layout/cycle8"/>
    <dgm:cxn modelId="{F52D7482-0C27-4A52-98C0-BC55FEA4273C}" type="presParOf" srcId="{6330485C-7439-408F-89F3-D1CDC482572E}" destId="{5F7BD4A6-AC43-429D-856B-6511505371F1}" srcOrd="1" destOrd="0" presId="urn:microsoft.com/office/officeart/2005/8/layout/cycle8"/>
    <dgm:cxn modelId="{7524FDEA-9827-4DBC-AFBC-14364EB25D4D}" type="presParOf" srcId="{6330485C-7439-408F-89F3-D1CDC482572E}" destId="{E1A69A35-5C60-4B6E-8F16-094591284D8D}" srcOrd="2" destOrd="0" presId="urn:microsoft.com/office/officeart/2005/8/layout/cycle8"/>
    <dgm:cxn modelId="{9C91485E-0500-4984-9BDB-24F54D5EC581}" type="presParOf" srcId="{6330485C-7439-408F-89F3-D1CDC482572E}" destId="{3B3D6302-E806-4DB8-BC09-61F72171907F}" srcOrd="3" destOrd="0" presId="urn:microsoft.com/office/officeart/2005/8/layout/cycle8"/>
    <dgm:cxn modelId="{39CC8516-C0A1-49AD-912C-60EC4CF5F13E}" type="presParOf" srcId="{6330485C-7439-408F-89F3-D1CDC482572E}" destId="{9B982933-E3FF-4AB0-9581-5161CB6C0205}" srcOrd="4" destOrd="0" presId="urn:microsoft.com/office/officeart/2005/8/layout/cycle8"/>
    <dgm:cxn modelId="{7F4441AE-1DB9-4846-8447-89A22151E78B}" type="presParOf" srcId="{6330485C-7439-408F-89F3-D1CDC482572E}" destId="{AB939C6B-E192-49B9-A4D4-13F1369B27D3}" srcOrd="5" destOrd="0" presId="urn:microsoft.com/office/officeart/2005/8/layout/cycle8"/>
    <dgm:cxn modelId="{6884F119-82D3-4710-9DF3-A1D13576EAED}" type="presParOf" srcId="{6330485C-7439-408F-89F3-D1CDC482572E}" destId="{C7BF2BB7-83A1-43EA-A7D5-11B12FF7C7B1}" srcOrd="6" destOrd="0" presId="urn:microsoft.com/office/officeart/2005/8/layout/cycle8"/>
    <dgm:cxn modelId="{88A08F84-D52E-4444-BD4B-F01BF4238713}" type="presParOf" srcId="{6330485C-7439-408F-89F3-D1CDC482572E}" destId="{17661D5C-3AF9-404D-90DD-C39E1DA82BB5}" srcOrd="7" destOrd="0" presId="urn:microsoft.com/office/officeart/2005/8/layout/cycle8"/>
    <dgm:cxn modelId="{22133511-0476-49A2-A817-AEE31A458045}" type="presParOf" srcId="{6330485C-7439-408F-89F3-D1CDC482572E}" destId="{3E37BC44-5DB7-4408-B88E-E1EF3DDE4AD9}" srcOrd="8" destOrd="0" presId="urn:microsoft.com/office/officeart/2005/8/layout/cycle8"/>
    <dgm:cxn modelId="{69E0271C-2E33-496F-844C-B4BDB003B660}" type="presParOf" srcId="{6330485C-7439-408F-89F3-D1CDC482572E}" destId="{08DEF381-6E7A-4380-8A83-7BB4FDE1CAED}" srcOrd="9" destOrd="0" presId="urn:microsoft.com/office/officeart/2005/8/layout/cycle8"/>
    <dgm:cxn modelId="{32658B0A-0AD3-44EF-911B-C875E35D4F33}" type="presParOf" srcId="{6330485C-7439-408F-89F3-D1CDC482572E}" destId="{CC43F97B-021A-425E-BDB0-F36B35C5833A}" srcOrd="10" destOrd="0" presId="urn:microsoft.com/office/officeart/2005/8/layout/cycle8"/>
    <dgm:cxn modelId="{836C0827-E8A3-4F37-A4FB-A7B6ED9B3B35}" type="presParOf" srcId="{6330485C-7439-408F-89F3-D1CDC482572E}" destId="{4DA08FC7-1D6F-46AD-A05E-FB26AA67F90C}" srcOrd="11" destOrd="0" presId="urn:microsoft.com/office/officeart/2005/8/layout/cycle8"/>
    <dgm:cxn modelId="{E4532D5F-77EF-40ED-9EF7-67C4541CA60F}" type="presParOf" srcId="{6330485C-7439-408F-89F3-D1CDC482572E}" destId="{E7143A73-3135-405D-9709-B115D72D02E0}" srcOrd="12" destOrd="0" presId="urn:microsoft.com/office/officeart/2005/8/layout/cycle8"/>
    <dgm:cxn modelId="{C0B38A4A-68B3-4AD0-991D-203F7E483E5C}" type="presParOf" srcId="{6330485C-7439-408F-89F3-D1CDC482572E}" destId="{983856CC-F235-4480-9CB1-6753EB74C24F}" srcOrd="13" destOrd="0" presId="urn:microsoft.com/office/officeart/2005/8/layout/cycle8"/>
    <dgm:cxn modelId="{790096D7-C6B7-4258-AB68-190CE7AAB9FC}" type="presParOf" srcId="{6330485C-7439-408F-89F3-D1CDC482572E}" destId="{1A02E2B2-FFE6-4C98-A052-86561874B1B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3B26B-FE83-4F4F-A79F-4DE526C383DE}">
      <dsp:nvSpPr>
        <dsp:cNvPr id="0" name=""/>
        <dsp:cNvSpPr/>
      </dsp:nvSpPr>
      <dsp:spPr>
        <a:xfrm>
          <a:off x="2047589" y="463413"/>
          <a:ext cx="3177628" cy="3177628"/>
        </a:xfrm>
        <a:prstGeom prst="blockArc">
          <a:avLst>
            <a:gd name="adj1" fmla="val 12600000"/>
            <a:gd name="adj2" fmla="val 162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3721CF5-8CCD-4BA4-A7AD-598BEACEFED8}">
      <dsp:nvSpPr>
        <dsp:cNvPr id="0" name=""/>
        <dsp:cNvSpPr/>
      </dsp:nvSpPr>
      <dsp:spPr>
        <a:xfrm>
          <a:off x="2047589" y="463413"/>
          <a:ext cx="3177628" cy="3177628"/>
        </a:xfrm>
        <a:prstGeom prst="blockArc">
          <a:avLst>
            <a:gd name="adj1" fmla="val 9000000"/>
            <a:gd name="adj2" fmla="val 126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D060566-CCF2-4421-B574-2E45077E3E98}">
      <dsp:nvSpPr>
        <dsp:cNvPr id="0" name=""/>
        <dsp:cNvSpPr/>
      </dsp:nvSpPr>
      <dsp:spPr>
        <a:xfrm>
          <a:off x="2047589" y="463413"/>
          <a:ext cx="3177628" cy="3177628"/>
        </a:xfrm>
        <a:prstGeom prst="blockArc">
          <a:avLst>
            <a:gd name="adj1" fmla="val 5400000"/>
            <a:gd name="adj2" fmla="val 90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CB72375-20D3-47A4-8D81-5578564B3D93}">
      <dsp:nvSpPr>
        <dsp:cNvPr id="0" name=""/>
        <dsp:cNvSpPr/>
      </dsp:nvSpPr>
      <dsp:spPr>
        <a:xfrm>
          <a:off x="2047589" y="463413"/>
          <a:ext cx="3177628" cy="3177628"/>
        </a:xfrm>
        <a:prstGeom prst="blockArc">
          <a:avLst>
            <a:gd name="adj1" fmla="val 1800000"/>
            <a:gd name="adj2" fmla="val 54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47E297A-CA73-4489-B324-C3D1CC26CE14}">
      <dsp:nvSpPr>
        <dsp:cNvPr id="0" name=""/>
        <dsp:cNvSpPr/>
      </dsp:nvSpPr>
      <dsp:spPr>
        <a:xfrm>
          <a:off x="2047589" y="463413"/>
          <a:ext cx="3177628" cy="3177628"/>
        </a:xfrm>
        <a:prstGeom prst="blockArc">
          <a:avLst>
            <a:gd name="adj1" fmla="val 19800000"/>
            <a:gd name="adj2" fmla="val 18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E5E3FBA-F2CE-48BC-BEE9-08EC0E4659D4}">
      <dsp:nvSpPr>
        <dsp:cNvPr id="0" name=""/>
        <dsp:cNvSpPr/>
      </dsp:nvSpPr>
      <dsp:spPr>
        <a:xfrm>
          <a:off x="2047589" y="463413"/>
          <a:ext cx="3177628" cy="3177628"/>
        </a:xfrm>
        <a:prstGeom prst="blockArc">
          <a:avLst>
            <a:gd name="adj1" fmla="val 16200000"/>
            <a:gd name="adj2" fmla="val 198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9A18070-9E8D-4F71-983D-0C673477BCC6}">
      <dsp:nvSpPr>
        <dsp:cNvPr id="0" name=""/>
        <dsp:cNvSpPr/>
      </dsp:nvSpPr>
      <dsp:spPr>
        <a:xfrm>
          <a:off x="2924393" y="1340217"/>
          <a:ext cx="1424021" cy="1424021"/>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AT" sz="1400" kern="1200" dirty="0" smtClean="0">
              <a:solidFill>
                <a:srgbClr val="FFFFFF"/>
              </a:solidFill>
              <a:latin typeface="Arial"/>
              <a:ea typeface="+mn-ea"/>
              <a:cs typeface="+mn-cs"/>
            </a:rPr>
            <a:t>LBI HTA </a:t>
          </a:r>
        </a:p>
        <a:p>
          <a:pPr lvl="0" algn="ctr" defTabSz="622300">
            <a:lnSpc>
              <a:spcPct val="90000"/>
            </a:lnSpc>
            <a:spcBef>
              <a:spcPct val="0"/>
            </a:spcBef>
            <a:spcAft>
              <a:spcPct val="35000"/>
            </a:spcAft>
          </a:pPr>
          <a:r>
            <a:rPr lang="de-AT" sz="1400" kern="1200" dirty="0" smtClean="0">
              <a:solidFill>
                <a:srgbClr val="FFFFFF"/>
              </a:solidFill>
              <a:latin typeface="Arial"/>
              <a:ea typeface="+mn-ea"/>
              <a:cs typeface="+mn-cs"/>
            </a:rPr>
            <a:t>AC Lead</a:t>
          </a:r>
          <a:endParaRPr lang="de-AT" sz="1400" kern="1200" dirty="0">
            <a:solidFill>
              <a:srgbClr val="FFFFFF"/>
            </a:solidFill>
            <a:latin typeface="Arial"/>
            <a:ea typeface="+mn-ea"/>
            <a:cs typeface="+mn-cs"/>
          </a:endParaRPr>
        </a:p>
      </dsp:txBody>
      <dsp:txXfrm>
        <a:off x="3132936" y="1548760"/>
        <a:ext cx="1006935" cy="1006935"/>
      </dsp:txXfrm>
    </dsp:sp>
    <dsp:sp modelId="{A046446D-6690-4BED-B7EF-2BFA04A47319}">
      <dsp:nvSpPr>
        <dsp:cNvPr id="0" name=""/>
        <dsp:cNvSpPr/>
      </dsp:nvSpPr>
      <dsp:spPr>
        <a:xfrm>
          <a:off x="3137996" y="891"/>
          <a:ext cx="996815" cy="996815"/>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AGENAS</a:t>
          </a:r>
          <a:endParaRPr lang="de-AT" sz="1200" kern="1200" dirty="0">
            <a:solidFill>
              <a:srgbClr val="FFFFFF"/>
            </a:solidFill>
            <a:latin typeface="Arial"/>
            <a:ea typeface="+mn-ea"/>
            <a:cs typeface="+mn-cs"/>
          </a:endParaRPr>
        </a:p>
      </dsp:txBody>
      <dsp:txXfrm>
        <a:off x="3283976" y="146871"/>
        <a:ext cx="704855" cy="704855"/>
      </dsp:txXfrm>
    </dsp:sp>
    <dsp:sp modelId="{E593BD2F-E8AF-496A-B5EA-D4691ACFD836}">
      <dsp:nvSpPr>
        <dsp:cNvPr id="0" name=""/>
        <dsp:cNvSpPr/>
      </dsp:nvSpPr>
      <dsp:spPr>
        <a:xfrm>
          <a:off x="4482872" y="777355"/>
          <a:ext cx="996815" cy="996815"/>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AAZ</a:t>
          </a:r>
          <a:endParaRPr lang="de-AT" sz="1200" kern="1200" dirty="0">
            <a:solidFill>
              <a:srgbClr val="FFFFFF"/>
            </a:solidFill>
            <a:latin typeface="Arial"/>
            <a:ea typeface="+mn-ea"/>
            <a:cs typeface="+mn-cs"/>
          </a:endParaRPr>
        </a:p>
      </dsp:txBody>
      <dsp:txXfrm>
        <a:off x="4628852" y="923335"/>
        <a:ext cx="704855" cy="704855"/>
      </dsp:txXfrm>
    </dsp:sp>
    <dsp:sp modelId="{C9FCAE6B-FF93-476E-B3AD-6AE92ED7B99B}">
      <dsp:nvSpPr>
        <dsp:cNvPr id="0" name=""/>
        <dsp:cNvSpPr/>
      </dsp:nvSpPr>
      <dsp:spPr>
        <a:xfrm>
          <a:off x="4482872" y="2330285"/>
          <a:ext cx="996815" cy="996815"/>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HIQA (</a:t>
          </a:r>
          <a:r>
            <a:rPr lang="de-AT" sz="1200" kern="1200" dirty="0" err="1" smtClean="0">
              <a:solidFill>
                <a:srgbClr val="FFFFFF"/>
              </a:solidFill>
              <a:latin typeface="Arial"/>
              <a:ea typeface="+mn-ea"/>
              <a:cs typeface="+mn-cs"/>
            </a:rPr>
            <a:t>year</a:t>
          </a:r>
          <a:r>
            <a:rPr lang="de-AT" sz="1200" kern="1200" dirty="0" smtClean="0">
              <a:solidFill>
                <a:srgbClr val="FFFFFF"/>
              </a:solidFill>
              <a:latin typeface="Arial"/>
              <a:ea typeface="+mn-ea"/>
              <a:cs typeface="+mn-cs"/>
            </a:rPr>
            <a:t> 2)</a:t>
          </a:r>
          <a:endParaRPr lang="de-AT" sz="1200" kern="1200" dirty="0">
            <a:solidFill>
              <a:srgbClr val="FFFFFF"/>
            </a:solidFill>
            <a:latin typeface="Arial"/>
            <a:ea typeface="+mn-ea"/>
            <a:cs typeface="+mn-cs"/>
          </a:endParaRPr>
        </a:p>
      </dsp:txBody>
      <dsp:txXfrm>
        <a:off x="4628852" y="2476265"/>
        <a:ext cx="704855" cy="704855"/>
      </dsp:txXfrm>
    </dsp:sp>
    <dsp:sp modelId="{D6B77F46-2A85-4A61-9A79-D0304CFB3E15}">
      <dsp:nvSpPr>
        <dsp:cNvPr id="0" name=""/>
        <dsp:cNvSpPr/>
      </dsp:nvSpPr>
      <dsp:spPr>
        <a:xfrm>
          <a:off x="3137996" y="3106749"/>
          <a:ext cx="996815" cy="996815"/>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AETS-ISCIII (</a:t>
          </a:r>
          <a:r>
            <a:rPr lang="de-AT" sz="1200" kern="1200" dirty="0" err="1" smtClean="0">
              <a:solidFill>
                <a:srgbClr val="FFFFFF"/>
              </a:solidFill>
              <a:latin typeface="Arial"/>
              <a:ea typeface="+mn-ea"/>
              <a:cs typeface="+mn-cs"/>
            </a:rPr>
            <a:t>year</a:t>
          </a:r>
          <a:r>
            <a:rPr lang="de-AT" sz="1200" kern="1200" dirty="0" smtClean="0">
              <a:solidFill>
                <a:srgbClr val="FFFFFF"/>
              </a:solidFill>
              <a:latin typeface="Arial"/>
              <a:ea typeface="+mn-ea"/>
              <a:cs typeface="+mn-cs"/>
            </a:rPr>
            <a:t> 2)</a:t>
          </a:r>
          <a:endParaRPr lang="de-AT" sz="1200" kern="1200" dirty="0">
            <a:solidFill>
              <a:srgbClr val="FFFFFF"/>
            </a:solidFill>
            <a:latin typeface="Arial"/>
            <a:ea typeface="+mn-ea"/>
            <a:cs typeface="+mn-cs"/>
          </a:endParaRPr>
        </a:p>
      </dsp:txBody>
      <dsp:txXfrm>
        <a:off x="3283976" y="3252729"/>
        <a:ext cx="704855" cy="704855"/>
      </dsp:txXfrm>
    </dsp:sp>
    <dsp:sp modelId="{065B6888-6575-4CFD-9175-7C1C49FD2CD7}">
      <dsp:nvSpPr>
        <dsp:cNvPr id="0" name=""/>
        <dsp:cNvSpPr/>
      </dsp:nvSpPr>
      <dsp:spPr>
        <a:xfrm>
          <a:off x="1793120" y="2330285"/>
          <a:ext cx="996815" cy="996815"/>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NIPHNO</a:t>
          </a:r>
          <a:endParaRPr lang="de-AT" sz="1200" kern="1200" dirty="0">
            <a:solidFill>
              <a:srgbClr val="FFFFFF"/>
            </a:solidFill>
            <a:latin typeface="Arial"/>
            <a:ea typeface="+mn-ea"/>
            <a:cs typeface="+mn-cs"/>
          </a:endParaRPr>
        </a:p>
      </dsp:txBody>
      <dsp:txXfrm>
        <a:off x="1939100" y="2476265"/>
        <a:ext cx="704855" cy="704855"/>
      </dsp:txXfrm>
    </dsp:sp>
    <dsp:sp modelId="{70843A76-4E65-453B-9955-E5B11A86BA29}">
      <dsp:nvSpPr>
        <dsp:cNvPr id="0" name=""/>
        <dsp:cNvSpPr/>
      </dsp:nvSpPr>
      <dsp:spPr>
        <a:xfrm>
          <a:off x="1793120" y="777355"/>
          <a:ext cx="996815" cy="996815"/>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err="1" smtClean="0">
              <a:solidFill>
                <a:srgbClr val="FFFFFF"/>
              </a:solidFill>
              <a:latin typeface="Arial"/>
              <a:ea typeface="+mn-ea"/>
              <a:cs typeface="+mn-cs"/>
            </a:rPr>
            <a:t>Avalia</a:t>
          </a:r>
          <a:r>
            <a:rPr lang="de-AT" sz="1200" kern="1200" dirty="0" smtClean="0">
              <a:solidFill>
                <a:srgbClr val="FFFFFF"/>
              </a:solidFill>
              <a:latin typeface="Arial"/>
              <a:ea typeface="+mn-ea"/>
              <a:cs typeface="+mn-cs"/>
            </a:rPr>
            <a:t>-t</a:t>
          </a:r>
          <a:endParaRPr lang="de-AT" sz="1200" kern="1200" dirty="0">
            <a:solidFill>
              <a:srgbClr val="FFFFFF"/>
            </a:solidFill>
            <a:latin typeface="Arial"/>
            <a:ea typeface="+mn-ea"/>
            <a:cs typeface="+mn-cs"/>
          </a:endParaRPr>
        </a:p>
      </dsp:txBody>
      <dsp:txXfrm>
        <a:off x="1939100" y="923335"/>
        <a:ext cx="704855" cy="704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3B26B-FE83-4F4F-A79F-4DE526C383DE}">
      <dsp:nvSpPr>
        <dsp:cNvPr id="0" name=""/>
        <dsp:cNvSpPr/>
      </dsp:nvSpPr>
      <dsp:spPr>
        <a:xfrm>
          <a:off x="1732099" y="551073"/>
          <a:ext cx="3767013" cy="3767013"/>
        </a:xfrm>
        <a:prstGeom prst="blockArc">
          <a:avLst>
            <a:gd name="adj1" fmla="val 12600000"/>
            <a:gd name="adj2" fmla="val 162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3721CF5-8CCD-4BA4-A7AD-598BEACEFED8}">
      <dsp:nvSpPr>
        <dsp:cNvPr id="0" name=""/>
        <dsp:cNvSpPr/>
      </dsp:nvSpPr>
      <dsp:spPr>
        <a:xfrm>
          <a:off x="1732099" y="551073"/>
          <a:ext cx="3767013" cy="3767013"/>
        </a:xfrm>
        <a:prstGeom prst="blockArc">
          <a:avLst>
            <a:gd name="adj1" fmla="val 9000000"/>
            <a:gd name="adj2" fmla="val 126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D060566-CCF2-4421-B574-2E45077E3E98}">
      <dsp:nvSpPr>
        <dsp:cNvPr id="0" name=""/>
        <dsp:cNvSpPr/>
      </dsp:nvSpPr>
      <dsp:spPr>
        <a:xfrm>
          <a:off x="1732099" y="551073"/>
          <a:ext cx="3767013" cy="3767013"/>
        </a:xfrm>
        <a:prstGeom prst="blockArc">
          <a:avLst>
            <a:gd name="adj1" fmla="val 5400000"/>
            <a:gd name="adj2" fmla="val 90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CB72375-20D3-47A4-8D81-5578564B3D93}">
      <dsp:nvSpPr>
        <dsp:cNvPr id="0" name=""/>
        <dsp:cNvSpPr/>
      </dsp:nvSpPr>
      <dsp:spPr>
        <a:xfrm>
          <a:off x="1732099" y="551073"/>
          <a:ext cx="3767013" cy="3767013"/>
        </a:xfrm>
        <a:prstGeom prst="blockArc">
          <a:avLst>
            <a:gd name="adj1" fmla="val 1800000"/>
            <a:gd name="adj2" fmla="val 54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47E297A-CA73-4489-B324-C3D1CC26CE14}">
      <dsp:nvSpPr>
        <dsp:cNvPr id="0" name=""/>
        <dsp:cNvSpPr/>
      </dsp:nvSpPr>
      <dsp:spPr>
        <a:xfrm>
          <a:off x="1732099" y="551073"/>
          <a:ext cx="3767013" cy="3767013"/>
        </a:xfrm>
        <a:prstGeom prst="blockArc">
          <a:avLst>
            <a:gd name="adj1" fmla="val 19800000"/>
            <a:gd name="adj2" fmla="val 18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E5E3FBA-F2CE-48BC-BEE9-08EC0E4659D4}">
      <dsp:nvSpPr>
        <dsp:cNvPr id="0" name=""/>
        <dsp:cNvSpPr/>
      </dsp:nvSpPr>
      <dsp:spPr>
        <a:xfrm>
          <a:off x="1732099" y="551073"/>
          <a:ext cx="3767013" cy="3767013"/>
        </a:xfrm>
        <a:prstGeom prst="blockArc">
          <a:avLst>
            <a:gd name="adj1" fmla="val 16200000"/>
            <a:gd name="adj2" fmla="val 19800000"/>
            <a:gd name="adj3" fmla="val 4516"/>
          </a:avLst>
        </a:prstGeom>
        <a:solidFill>
          <a:srgbClr val="FF66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9A18070-9E8D-4F71-983D-0C673477BCC6}">
      <dsp:nvSpPr>
        <dsp:cNvPr id="0" name=""/>
        <dsp:cNvSpPr/>
      </dsp:nvSpPr>
      <dsp:spPr>
        <a:xfrm>
          <a:off x="2769986" y="1588960"/>
          <a:ext cx="1691238" cy="1691238"/>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AT" sz="1400" kern="1200" dirty="0" smtClean="0">
              <a:solidFill>
                <a:srgbClr val="FFFFFF"/>
              </a:solidFill>
              <a:latin typeface="Arial"/>
              <a:ea typeface="+mn-ea"/>
              <a:cs typeface="+mn-cs"/>
            </a:rPr>
            <a:t>LBI HTA:</a:t>
          </a:r>
        </a:p>
        <a:p>
          <a:pPr lvl="0" algn="ctr" defTabSz="622300">
            <a:lnSpc>
              <a:spcPct val="90000"/>
            </a:lnSpc>
            <a:spcBef>
              <a:spcPct val="0"/>
            </a:spcBef>
            <a:spcAft>
              <a:spcPct val="35000"/>
            </a:spcAft>
          </a:pPr>
          <a:r>
            <a:rPr lang="de-AT" sz="1400" b="1" kern="1200" dirty="0" smtClean="0">
              <a:solidFill>
                <a:srgbClr val="FFFFFF"/>
              </a:solidFill>
              <a:latin typeface="Arial"/>
              <a:ea typeface="+mn-ea"/>
              <a:cs typeface="+mn-cs"/>
            </a:rPr>
            <a:t>4 CA </a:t>
          </a:r>
          <a:r>
            <a:rPr lang="de-AT" sz="1400" kern="1200" dirty="0" smtClean="0">
              <a:solidFill>
                <a:srgbClr val="FFFFFF"/>
              </a:solidFill>
              <a:latin typeface="Arial"/>
              <a:ea typeface="+mn-ea"/>
              <a:cs typeface="+mn-cs"/>
            </a:rPr>
            <a:t>– </a:t>
          </a:r>
          <a:r>
            <a:rPr lang="de-AT" sz="1400" kern="1200" dirty="0" err="1" smtClean="0">
              <a:solidFill>
                <a:srgbClr val="FFFFFF"/>
              </a:solidFill>
              <a:latin typeface="Arial"/>
              <a:ea typeface="+mn-ea"/>
              <a:cs typeface="+mn-cs"/>
            </a:rPr>
            <a:t>author</a:t>
          </a:r>
          <a:endParaRPr lang="de-AT" sz="1400" kern="1200" dirty="0" smtClean="0">
            <a:solidFill>
              <a:srgbClr val="FFFFFF"/>
            </a:solidFill>
            <a:latin typeface="Arial"/>
            <a:ea typeface="+mn-ea"/>
            <a:cs typeface="+mn-cs"/>
          </a:endParaRPr>
        </a:p>
        <a:p>
          <a:pPr lvl="0" algn="ctr" defTabSz="622300">
            <a:lnSpc>
              <a:spcPct val="90000"/>
            </a:lnSpc>
            <a:spcBef>
              <a:spcPct val="0"/>
            </a:spcBef>
            <a:spcAft>
              <a:spcPct val="35000"/>
            </a:spcAft>
          </a:pPr>
          <a:r>
            <a:rPr lang="de-AT" sz="1400" kern="1200" dirty="0" smtClean="0">
              <a:solidFill>
                <a:srgbClr val="FFFFFF"/>
              </a:solidFill>
              <a:latin typeface="Arial"/>
              <a:ea typeface="+mn-ea"/>
              <a:cs typeface="+mn-cs"/>
            </a:rPr>
            <a:t> </a:t>
          </a:r>
          <a:r>
            <a:rPr lang="de-AT" sz="1400" b="1" kern="1200" dirty="0" smtClean="0">
              <a:solidFill>
                <a:srgbClr val="FFFFFF"/>
              </a:solidFill>
              <a:latin typeface="Arial"/>
              <a:ea typeface="+mn-ea"/>
              <a:cs typeface="+mn-cs"/>
            </a:rPr>
            <a:t>10 CA/JA </a:t>
          </a:r>
          <a:r>
            <a:rPr lang="de-AT" sz="1400" kern="1200" dirty="0" smtClean="0">
              <a:solidFill>
                <a:srgbClr val="FFFFFF"/>
              </a:solidFill>
              <a:latin typeface="Arial"/>
              <a:ea typeface="+mn-ea"/>
              <a:cs typeface="+mn-cs"/>
            </a:rPr>
            <a:t>- PM</a:t>
          </a:r>
        </a:p>
        <a:p>
          <a:pPr lvl="0" algn="ctr" defTabSz="622300">
            <a:lnSpc>
              <a:spcPct val="90000"/>
            </a:lnSpc>
            <a:spcBef>
              <a:spcPct val="0"/>
            </a:spcBef>
            <a:spcAft>
              <a:spcPct val="35000"/>
            </a:spcAft>
          </a:pPr>
          <a:endParaRPr lang="de-AT" sz="1400" kern="1200" dirty="0" smtClean="0">
            <a:solidFill>
              <a:srgbClr val="FFFFFF"/>
            </a:solidFill>
            <a:latin typeface="Arial"/>
            <a:ea typeface="+mn-ea"/>
            <a:cs typeface="+mn-cs"/>
          </a:endParaRPr>
        </a:p>
      </dsp:txBody>
      <dsp:txXfrm>
        <a:off x="3017662" y="1836636"/>
        <a:ext cx="1195886" cy="1195886"/>
      </dsp:txXfrm>
    </dsp:sp>
    <dsp:sp modelId="{A046446D-6690-4BED-B7EF-2BFA04A47319}">
      <dsp:nvSpPr>
        <dsp:cNvPr id="0" name=""/>
        <dsp:cNvSpPr/>
      </dsp:nvSpPr>
      <dsp:spPr>
        <a:xfrm>
          <a:off x="2896151" y="1759"/>
          <a:ext cx="1438907" cy="1183867"/>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AGENAS:</a:t>
          </a: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2 CA </a:t>
          </a:r>
          <a:r>
            <a:rPr lang="de-DE" sz="1200" kern="1200" dirty="0" smtClean="0">
              <a:solidFill>
                <a:srgbClr val="FFFFFF"/>
              </a:solidFill>
              <a:latin typeface="Arial"/>
              <a:ea typeface="+mn-ea"/>
              <a:cs typeface="+mn-cs"/>
            </a:rPr>
            <a:t>– </a:t>
          </a:r>
          <a:r>
            <a:rPr lang="de-DE" sz="1200" kern="1200" dirty="0" err="1" smtClean="0">
              <a:solidFill>
                <a:srgbClr val="FFFFFF"/>
              </a:solidFill>
              <a:latin typeface="Arial"/>
              <a:ea typeface="+mn-ea"/>
              <a:cs typeface="+mn-cs"/>
            </a:rPr>
            <a:t>author</a:t>
          </a:r>
          <a:r>
            <a:rPr lang="de-DE" sz="1200" kern="1200" dirty="0" smtClean="0">
              <a:solidFill>
                <a:srgbClr val="FFFFFF"/>
              </a:solidFill>
              <a:latin typeface="Arial"/>
              <a:ea typeface="+mn-ea"/>
              <a:cs typeface="+mn-cs"/>
            </a:rPr>
            <a:t> &amp; PM</a:t>
          </a:r>
          <a:endParaRPr lang="de-AT" sz="1200" kern="1200" dirty="0">
            <a:solidFill>
              <a:srgbClr val="FFFFFF"/>
            </a:solidFill>
            <a:latin typeface="Arial"/>
            <a:ea typeface="+mn-ea"/>
            <a:cs typeface="+mn-cs"/>
          </a:endParaRPr>
        </a:p>
      </dsp:txBody>
      <dsp:txXfrm>
        <a:off x="3106874" y="175132"/>
        <a:ext cx="1017461" cy="837121"/>
      </dsp:txXfrm>
    </dsp:sp>
    <dsp:sp modelId="{E593BD2F-E8AF-496A-B5EA-D4691ACFD836}">
      <dsp:nvSpPr>
        <dsp:cNvPr id="0" name=""/>
        <dsp:cNvSpPr/>
      </dsp:nvSpPr>
      <dsp:spPr>
        <a:xfrm>
          <a:off x="4188047" y="922202"/>
          <a:ext cx="2043626" cy="1183867"/>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AAZ:</a:t>
          </a: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1 CA, 1 JA </a:t>
          </a:r>
          <a:r>
            <a:rPr lang="de-DE" sz="1200" kern="1200" dirty="0" smtClean="0">
              <a:solidFill>
                <a:srgbClr val="FFFFFF"/>
              </a:solidFill>
              <a:latin typeface="Arial"/>
              <a:ea typeface="+mn-ea"/>
              <a:cs typeface="+mn-cs"/>
            </a:rPr>
            <a:t>-  </a:t>
          </a:r>
          <a:r>
            <a:rPr lang="de-DE" sz="1200" kern="1200" dirty="0" err="1" smtClean="0">
              <a:solidFill>
                <a:srgbClr val="FFFFFF"/>
              </a:solidFill>
              <a:latin typeface="Arial"/>
              <a:ea typeface="+mn-ea"/>
              <a:cs typeface="+mn-cs"/>
            </a:rPr>
            <a:t>author</a:t>
          </a:r>
          <a:endParaRPr lang="de-DE" sz="1200" kern="1200" dirty="0" smtClean="0">
            <a:solidFill>
              <a:srgbClr val="FFFFFF"/>
            </a:solidFill>
            <a:latin typeface="Arial"/>
            <a:ea typeface="+mn-ea"/>
            <a:cs typeface="+mn-cs"/>
          </a:endParaRP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1 CA </a:t>
          </a:r>
          <a:r>
            <a:rPr lang="de-DE" sz="1200" kern="1200" dirty="0" smtClean="0">
              <a:solidFill>
                <a:srgbClr val="FFFFFF"/>
              </a:solidFill>
              <a:latin typeface="Arial"/>
              <a:ea typeface="+mn-ea"/>
              <a:cs typeface="+mn-cs"/>
            </a:rPr>
            <a:t>- PM</a:t>
          </a:r>
          <a:endParaRPr lang="de-AT" sz="1200" kern="1200" dirty="0">
            <a:solidFill>
              <a:srgbClr val="FFFFFF"/>
            </a:solidFill>
            <a:latin typeface="Arial"/>
            <a:ea typeface="+mn-ea"/>
            <a:cs typeface="+mn-cs"/>
          </a:endParaRPr>
        </a:p>
      </dsp:txBody>
      <dsp:txXfrm>
        <a:off x="4487329" y="1095575"/>
        <a:ext cx="1445062" cy="837121"/>
      </dsp:txXfrm>
    </dsp:sp>
    <dsp:sp modelId="{C9FCAE6B-FF93-476E-B3AD-6AE92ED7B99B}">
      <dsp:nvSpPr>
        <dsp:cNvPr id="0" name=""/>
        <dsp:cNvSpPr/>
      </dsp:nvSpPr>
      <dsp:spPr>
        <a:xfrm>
          <a:off x="4190592" y="2763090"/>
          <a:ext cx="2038536" cy="1183867"/>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HIQA:</a:t>
          </a: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1 CA </a:t>
          </a:r>
          <a:r>
            <a:rPr lang="de-DE" sz="1200" kern="1200" dirty="0" smtClean="0">
              <a:solidFill>
                <a:srgbClr val="FFFFFF"/>
              </a:solidFill>
              <a:latin typeface="Arial"/>
              <a:ea typeface="+mn-ea"/>
              <a:cs typeface="+mn-cs"/>
            </a:rPr>
            <a:t>– </a:t>
          </a:r>
          <a:r>
            <a:rPr lang="de-DE" sz="1200" kern="1200" dirty="0" err="1" smtClean="0">
              <a:solidFill>
                <a:srgbClr val="FFFFFF"/>
              </a:solidFill>
              <a:latin typeface="Arial"/>
              <a:ea typeface="+mn-ea"/>
              <a:cs typeface="+mn-cs"/>
            </a:rPr>
            <a:t>author</a:t>
          </a:r>
          <a:r>
            <a:rPr lang="de-DE" sz="1200" kern="1200" dirty="0" smtClean="0">
              <a:solidFill>
                <a:srgbClr val="FFFFFF"/>
              </a:solidFill>
              <a:latin typeface="Arial"/>
              <a:ea typeface="+mn-ea"/>
              <a:cs typeface="+mn-cs"/>
            </a:rPr>
            <a:t> &amp; PM</a:t>
          </a: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1 CA </a:t>
          </a:r>
          <a:r>
            <a:rPr lang="de-DE" sz="1200" kern="1200" dirty="0" smtClean="0">
              <a:solidFill>
                <a:srgbClr val="FFFFFF"/>
              </a:solidFill>
              <a:latin typeface="Arial"/>
              <a:ea typeface="+mn-ea"/>
              <a:cs typeface="+mn-cs"/>
            </a:rPr>
            <a:t>- PM</a:t>
          </a:r>
          <a:endParaRPr lang="de-AT" sz="1200" kern="1200" dirty="0">
            <a:solidFill>
              <a:srgbClr val="FFFFFF"/>
            </a:solidFill>
            <a:latin typeface="Arial"/>
            <a:ea typeface="+mn-ea"/>
            <a:cs typeface="+mn-cs"/>
          </a:endParaRPr>
        </a:p>
      </dsp:txBody>
      <dsp:txXfrm>
        <a:off x="4489129" y="2936463"/>
        <a:ext cx="1441462" cy="837121"/>
      </dsp:txXfrm>
    </dsp:sp>
    <dsp:sp modelId="{D6B77F46-2A85-4A61-9A79-D0304CFB3E15}">
      <dsp:nvSpPr>
        <dsp:cNvPr id="0" name=""/>
        <dsp:cNvSpPr/>
      </dsp:nvSpPr>
      <dsp:spPr>
        <a:xfrm>
          <a:off x="3023672" y="3683533"/>
          <a:ext cx="1183867" cy="1183867"/>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AETS-ISCIII </a:t>
          </a:r>
          <a:endParaRPr lang="de-AT" sz="1200" kern="1200" dirty="0">
            <a:solidFill>
              <a:srgbClr val="FFFFFF"/>
            </a:solidFill>
            <a:latin typeface="Arial"/>
            <a:ea typeface="+mn-ea"/>
            <a:cs typeface="+mn-cs"/>
          </a:endParaRPr>
        </a:p>
      </dsp:txBody>
      <dsp:txXfrm>
        <a:off x="3197045" y="3856906"/>
        <a:ext cx="837121" cy="837121"/>
      </dsp:txXfrm>
    </dsp:sp>
    <dsp:sp modelId="{065B6888-6575-4CFD-9175-7C1C49FD2CD7}">
      <dsp:nvSpPr>
        <dsp:cNvPr id="0" name=""/>
        <dsp:cNvSpPr/>
      </dsp:nvSpPr>
      <dsp:spPr>
        <a:xfrm>
          <a:off x="1185149" y="2763090"/>
          <a:ext cx="1672401" cy="1183867"/>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smtClean="0">
              <a:solidFill>
                <a:srgbClr val="FFFFFF"/>
              </a:solidFill>
              <a:latin typeface="Arial"/>
              <a:ea typeface="+mn-ea"/>
              <a:cs typeface="+mn-cs"/>
            </a:rPr>
            <a:t>NIPHNO:</a:t>
          </a: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1 CA </a:t>
          </a:r>
          <a:r>
            <a:rPr lang="de-DE" sz="1200" kern="1200" dirty="0" smtClean="0">
              <a:solidFill>
                <a:srgbClr val="FFFFFF"/>
              </a:solidFill>
              <a:latin typeface="Arial"/>
              <a:ea typeface="+mn-ea"/>
              <a:cs typeface="+mn-cs"/>
            </a:rPr>
            <a:t>– </a:t>
          </a:r>
          <a:r>
            <a:rPr lang="de-DE" sz="1200" kern="1200" dirty="0" err="1" smtClean="0">
              <a:solidFill>
                <a:srgbClr val="FFFFFF"/>
              </a:solidFill>
              <a:latin typeface="Arial"/>
              <a:ea typeface="+mn-ea"/>
              <a:cs typeface="+mn-cs"/>
            </a:rPr>
            <a:t>author</a:t>
          </a:r>
          <a:r>
            <a:rPr lang="de-DE" sz="1200" kern="1200" dirty="0" smtClean="0">
              <a:solidFill>
                <a:srgbClr val="FFFFFF"/>
              </a:solidFill>
              <a:latin typeface="Arial"/>
              <a:ea typeface="+mn-ea"/>
              <a:cs typeface="+mn-cs"/>
            </a:rPr>
            <a:t> &amp; PM </a:t>
          </a:r>
        </a:p>
        <a:p>
          <a:pPr lvl="0" algn="ctr" defTabSz="533400">
            <a:lnSpc>
              <a:spcPct val="90000"/>
            </a:lnSpc>
            <a:spcBef>
              <a:spcPct val="0"/>
            </a:spcBef>
            <a:spcAft>
              <a:spcPct val="35000"/>
            </a:spcAft>
          </a:pPr>
          <a:r>
            <a:rPr lang="de-DE" sz="1200" kern="1200" dirty="0" smtClean="0">
              <a:solidFill>
                <a:srgbClr val="FFFFFF"/>
              </a:solidFill>
              <a:latin typeface="Arial"/>
              <a:ea typeface="+mn-ea"/>
              <a:cs typeface="+mn-cs"/>
            </a:rPr>
            <a:t>CANCELLED</a:t>
          </a:r>
          <a:endParaRPr lang="de-AT" sz="1200" kern="1200" dirty="0">
            <a:solidFill>
              <a:srgbClr val="FFFFFF"/>
            </a:solidFill>
            <a:latin typeface="Arial"/>
            <a:ea typeface="+mn-ea"/>
            <a:cs typeface="+mn-cs"/>
          </a:endParaRPr>
        </a:p>
      </dsp:txBody>
      <dsp:txXfrm>
        <a:off x="1430066" y="2936463"/>
        <a:ext cx="1182567" cy="837121"/>
      </dsp:txXfrm>
    </dsp:sp>
    <dsp:sp modelId="{70843A76-4E65-453B-9955-E5B11A86BA29}">
      <dsp:nvSpPr>
        <dsp:cNvPr id="0" name=""/>
        <dsp:cNvSpPr/>
      </dsp:nvSpPr>
      <dsp:spPr>
        <a:xfrm>
          <a:off x="1218226" y="922202"/>
          <a:ext cx="1606247" cy="1183867"/>
        </a:xfrm>
        <a:prstGeom prst="ellipse">
          <a:avLst/>
        </a:prstGeom>
        <a:solidFill>
          <a:srgbClr val="FF66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AT" sz="1200" kern="1200" dirty="0" err="1" smtClean="0">
              <a:solidFill>
                <a:srgbClr val="FFFFFF"/>
              </a:solidFill>
              <a:latin typeface="Arial"/>
              <a:ea typeface="+mn-ea"/>
              <a:cs typeface="+mn-cs"/>
            </a:rPr>
            <a:t>Avalia</a:t>
          </a:r>
          <a:r>
            <a:rPr lang="de-AT" sz="1200" kern="1200" dirty="0" smtClean="0">
              <a:solidFill>
                <a:srgbClr val="FFFFFF"/>
              </a:solidFill>
              <a:latin typeface="Arial"/>
              <a:ea typeface="+mn-ea"/>
              <a:cs typeface="+mn-cs"/>
            </a:rPr>
            <a:t>-t:</a:t>
          </a: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1 CA </a:t>
          </a:r>
          <a:r>
            <a:rPr lang="de-DE" sz="1200" kern="1200" dirty="0" smtClean="0">
              <a:solidFill>
                <a:srgbClr val="FFFFFF"/>
              </a:solidFill>
              <a:latin typeface="Arial"/>
              <a:ea typeface="+mn-ea"/>
              <a:cs typeface="+mn-cs"/>
            </a:rPr>
            <a:t>– </a:t>
          </a:r>
          <a:r>
            <a:rPr lang="de-DE" sz="1200" kern="1200" dirty="0" err="1" smtClean="0">
              <a:solidFill>
                <a:srgbClr val="FFFFFF"/>
              </a:solidFill>
              <a:latin typeface="Arial"/>
              <a:ea typeface="+mn-ea"/>
              <a:cs typeface="+mn-cs"/>
            </a:rPr>
            <a:t>author</a:t>
          </a:r>
          <a:r>
            <a:rPr lang="de-DE" sz="1200" kern="1200" dirty="0" smtClean="0">
              <a:solidFill>
                <a:srgbClr val="FFFFFF"/>
              </a:solidFill>
              <a:latin typeface="Arial"/>
              <a:ea typeface="+mn-ea"/>
              <a:cs typeface="+mn-cs"/>
            </a:rPr>
            <a:t> </a:t>
          </a:r>
        </a:p>
        <a:p>
          <a:pPr lvl="0" algn="ctr" defTabSz="533400">
            <a:lnSpc>
              <a:spcPct val="90000"/>
            </a:lnSpc>
            <a:spcBef>
              <a:spcPct val="0"/>
            </a:spcBef>
            <a:spcAft>
              <a:spcPct val="35000"/>
            </a:spcAft>
          </a:pPr>
          <a:r>
            <a:rPr lang="de-DE" sz="1200" b="1" kern="1200" dirty="0" smtClean="0">
              <a:solidFill>
                <a:srgbClr val="FFFFFF"/>
              </a:solidFill>
              <a:latin typeface="Arial"/>
              <a:ea typeface="+mn-ea"/>
              <a:cs typeface="+mn-cs"/>
            </a:rPr>
            <a:t>1 CA </a:t>
          </a:r>
          <a:r>
            <a:rPr lang="de-DE" sz="1200" kern="1200" dirty="0" smtClean="0">
              <a:solidFill>
                <a:srgbClr val="FFFFFF"/>
              </a:solidFill>
              <a:latin typeface="Arial"/>
              <a:ea typeface="+mn-ea"/>
              <a:cs typeface="+mn-cs"/>
            </a:rPr>
            <a:t>- </a:t>
          </a:r>
          <a:r>
            <a:rPr lang="de-DE" sz="1200" kern="1200" dirty="0" err="1" smtClean="0">
              <a:solidFill>
                <a:srgbClr val="FFFFFF"/>
              </a:solidFill>
              <a:latin typeface="Arial"/>
              <a:ea typeface="+mn-ea"/>
              <a:cs typeface="+mn-cs"/>
            </a:rPr>
            <a:t>author</a:t>
          </a:r>
          <a:r>
            <a:rPr lang="de-DE" sz="1200" kern="1200" dirty="0" smtClean="0">
              <a:solidFill>
                <a:srgbClr val="FFFFFF"/>
              </a:solidFill>
              <a:latin typeface="Arial"/>
              <a:ea typeface="+mn-ea"/>
              <a:cs typeface="+mn-cs"/>
            </a:rPr>
            <a:t> &amp; PM</a:t>
          </a:r>
        </a:p>
      </dsp:txBody>
      <dsp:txXfrm>
        <a:off x="1453455" y="1095575"/>
        <a:ext cx="1135789" cy="837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93991-BC83-44CC-ADD0-B33C23CBBE75}">
      <dsp:nvSpPr>
        <dsp:cNvPr id="0" name=""/>
        <dsp:cNvSpPr/>
      </dsp:nvSpPr>
      <dsp:spPr>
        <a:xfrm>
          <a:off x="2563826" y="428827"/>
          <a:ext cx="5541775" cy="5541775"/>
        </a:xfrm>
        <a:prstGeom prst="pie">
          <a:avLst>
            <a:gd name="adj1" fmla="val 16200000"/>
            <a:gd name="adj2" fmla="val 18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Production of assessments</a:t>
          </a:r>
        </a:p>
      </dsp:txBody>
      <dsp:txXfrm>
        <a:off x="5484474" y="1603156"/>
        <a:ext cx="1979205" cy="1649338"/>
      </dsp:txXfrm>
    </dsp:sp>
    <dsp:sp modelId="{9B982933-E3FF-4AB0-9581-5161CB6C0205}">
      <dsp:nvSpPr>
        <dsp:cNvPr id="0" name=""/>
        <dsp:cNvSpPr/>
      </dsp:nvSpPr>
      <dsp:spPr>
        <a:xfrm>
          <a:off x="2449692" y="626748"/>
          <a:ext cx="5541775" cy="5541775"/>
        </a:xfrm>
        <a:prstGeom prst="pie">
          <a:avLst>
            <a:gd name="adj1" fmla="val 1800000"/>
            <a:gd name="adj2" fmla="val 90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Evaluation of process</a:t>
          </a:r>
        </a:p>
      </dsp:txBody>
      <dsp:txXfrm>
        <a:off x="3769162" y="4222305"/>
        <a:ext cx="2968808" cy="1451417"/>
      </dsp:txXfrm>
    </dsp:sp>
    <dsp:sp modelId="{3E37BC44-5DB7-4408-B88E-E1EF3DDE4AD9}">
      <dsp:nvSpPr>
        <dsp:cNvPr id="0" name=""/>
        <dsp:cNvSpPr/>
      </dsp:nvSpPr>
      <dsp:spPr>
        <a:xfrm>
          <a:off x="2335557" y="428827"/>
          <a:ext cx="5541775" cy="5541775"/>
        </a:xfrm>
        <a:prstGeom prst="pie">
          <a:avLst>
            <a:gd name="adj1" fmla="val 90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Refining process</a:t>
          </a:r>
        </a:p>
      </dsp:txBody>
      <dsp:txXfrm>
        <a:off x="2977480" y="1603156"/>
        <a:ext cx="1979205" cy="1649338"/>
      </dsp:txXfrm>
    </dsp:sp>
    <dsp:sp modelId="{E7143A73-3135-405D-9709-B115D72D02E0}">
      <dsp:nvSpPr>
        <dsp:cNvPr id="0" name=""/>
        <dsp:cNvSpPr/>
      </dsp:nvSpPr>
      <dsp:spPr>
        <a:xfrm>
          <a:off x="2221221" y="85765"/>
          <a:ext cx="6227900" cy="6227900"/>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83856CC-F235-4480-9CB1-6753EB74C24F}">
      <dsp:nvSpPr>
        <dsp:cNvPr id="0" name=""/>
        <dsp:cNvSpPr/>
      </dsp:nvSpPr>
      <dsp:spPr>
        <a:xfrm>
          <a:off x="2106629" y="283335"/>
          <a:ext cx="6227900" cy="6227900"/>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02E2B2-FFE6-4C98-A052-86561874B1BB}">
      <dsp:nvSpPr>
        <dsp:cNvPr id="0" name=""/>
        <dsp:cNvSpPr/>
      </dsp:nvSpPr>
      <dsp:spPr>
        <a:xfrm>
          <a:off x="1992038" y="85765"/>
          <a:ext cx="6227900" cy="6227900"/>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0.38127</cdr:x>
      <cdr:y>0.2317</cdr:y>
    </cdr:from>
    <cdr:to>
      <cdr:x>0.41819</cdr:x>
      <cdr:y>0.29791</cdr:y>
    </cdr:to>
    <cdr:sp macro="" textlink="">
      <cdr:nvSpPr>
        <cdr:cNvPr id="2" name="Pfeil nach unten 1"/>
        <cdr:cNvSpPr/>
      </cdr:nvSpPr>
      <cdr:spPr>
        <a:xfrm xmlns:a="http://schemas.openxmlformats.org/drawingml/2006/main">
          <a:off x="2791222" y="756155"/>
          <a:ext cx="270288" cy="216076"/>
        </a:xfrm>
        <a:prstGeom xmlns:a="http://schemas.openxmlformats.org/drawingml/2006/main" prst="downArrow">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de-A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890137" cy="493097"/>
          </a:xfrm>
          <a:prstGeom prst="rect">
            <a:avLst/>
          </a:prstGeom>
          <a:noFill/>
          <a:ln w="9525">
            <a:noFill/>
            <a:miter lim="800000"/>
            <a:headEnd/>
            <a:tailEnd/>
          </a:ln>
        </p:spPr>
        <p:txBody>
          <a:bodyPr vert="horz" wrap="square" lIns="94512" tIns="47256" rIns="94512" bIns="47256" numCol="1" anchor="t" anchorCtr="0" compatLnSpc="1">
            <a:prstTxWarp prst="textNoShape">
              <a:avLst/>
            </a:prstTxWarp>
          </a:bodyPr>
          <a:lstStyle>
            <a:lvl1pPr defTabSz="945231">
              <a:defRPr sz="900"/>
            </a:lvl1pPr>
          </a:lstStyle>
          <a:p>
            <a:endParaRPr lang="en-GB"/>
          </a:p>
        </p:txBody>
      </p:sp>
      <p:sp>
        <p:nvSpPr>
          <p:cNvPr id="3" name="Date Placeholder 2"/>
          <p:cNvSpPr>
            <a:spLocks noGrp="1"/>
          </p:cNvSpPr>
          <p:nvPr>
            <p:ph type="dt" sz="quarter" idx="1"/>
          </p:nvPr>
        </p:nvSpPr>
        <p:spPr bwMode="auto">
          <a:xfrm>
            <a:off x="3777461" y="1"/>
            <a:ext cx="2890137" cy="493097"/>
          </a:xfrm>
          <a:prstGeom prst="rect">
            <a:avLst/>
          </a:prstGeom>
          <a:noFill/>
          <a:ln w="9525">
            <a:noFill/>
            <a:miter lim="800000"/>
            <a:headEnd/>
            <a:tailEnd/>
          </a:ln>
        </p:spPr>
        <p:txBody>
          <a:bodyPr vert="horz" wrap="square" lIns="94512" tIns="47256" rIns="94512" bIns="47256" numCol="1" anchor="t" anchorCtr="0" compatLnSpc="1">
            <a:prstTxWarp prst="textNoShape">
              <a:avLst/>
            </a:prstTxWarp>
          </a:bodyPr>
          <a:lstStyle>
            <a:lvl1pPr algn="r" defTabSz="945231">
              <a:defRPr sz="900"/>
            </a:lvl1pPr>
          </a:lstStyle>
          <a:p>
            <a:fld id="{88B307B2-F061-4B68-91B0-C265678FF76B}" type="datetime3">
              <a:rPr lang="en-US" smtClean="0"/>
              <a:t>25 May 2018</a:t>
            </a:fld>
            <a:endParaRPr lang="en-GB"/>
          </a:p>
        </p:txBody>
      </p:sp>
      <p:sp>
        <p:nvSpPr>
          <p:cNvPr id="4" name="Footer Placeholder 3"/>
          <p:cNvSpPr>
            <a:spLocks noGrp="1"/>
          </p:cNvSpPr>
          <p:nvPr>
            <p:ph type="ftr" sz="quarter" idx="2"/>
          </p:nvPr>
        </p:nvSpPr>
        <p:spPr bwMode="auto">
          <a:xfrm>
            <a:off x="0" y="9378035"/>
            <a:ext cx="2890137" cy="493097"/>
          </a:xfrm>
          <a:prstGeom prst="rect">
            <a:avLst/>
          </a:prstGeom>
          <a:noFill/>
          <a:ln w="9525">
            <a:noFill/>
            <a:miter lim="800000"/>
            <a:headEnd/>
            <a:tailEnd/>
          </a:ln>
        </p:spPr>
        <p:txBody>
          <a:bodyPr vert="horz" wrap="square" lIns="94512" tIns="47256" rIns="94512" bIns="47256" numCol="1" anchor="b" anchorCtr="0" compatLnSpc="1">
            <a:prstTxWarp prst="textNoShape">
              <a:avLst/>
            </a:prstTxWarp>
          </a:bodyPr>
          <a:lstStyle>
            <a:lvl1pPr defTabSz="945231">
              <a:defRPr sz="900"/>
            </a:lvl1pPr>
          </a:lstStyle>
          <a:p>
            <a:endParaRPr lang="en-GB"/>
          </a:p>
        </p:txBody>
      </p:sp>
      <p:sp>
        <p:nvSpPr>
          <p:cNvPr id="5" name="Slide Number Placeholder 4"/>
          <p:cNvSpPr>
            <a:spLocks noGrp="1"/>
          </p:cNvSpPr>
          <p:nvPr>
            <p:ph type="sldNum" sz="quarter" idx="3"/>
          </p:nvPr>
        </p:nvSpPr>
        <p:spPr bwMode="auto">
          <a:xfrm>
            <a:off x="3777461" y="9378035"/>
            <a:ext cx="2890137" cy="493097"/>
          </a:xfrm>
          <a:prstGeom prst="rect">
            <a:avLst/>
          </a:prstGeom>
          <a:noFill/>
          <a:ln w="9525">
            <a:noFill/>
            <a:miter lim="800000"/>
            <a:headEnd/>
            <a:tailEnd/>
          </a:ln>
        </p:spPr>
        <p:txBody>
          <a:bodyPr vert="horz" wrap="square" lIns="94512" tIns="47256" rIns="94512" bIns="47256" numCol="1" anchor="b" anchorCtr="0" compatLnSpc="1">
            <a:prstTxWarp prst="textNoShape">
              <a:avLst/>
            </a:prstTxWarp>
          </a:bodyPr>
          <a:lstStyle>
            <a:lvl1pPr algn="r" defTabSz="945231">
              <a:defRPr sz="900"/>
            </a:lvl1pPr>
          </a:lstStyle>
          <a:p>
            <a:fld id="{8C131CE8-A8FD-451D-B2E7-9388E8A2E3D9}" type="slidenum">
              <a:rPr lang="en-GB"/>
              <a:pPr/>
              <a:t>‹Nr.›</a:t>
            </a:fld>
            <a:endParaRPr lang="en-GB"/>
          </a:p>
        </p:txBody>
      </p:sp>
    </p:spTree>
    <p:extLst>
      <p:ext uri="{BB962C8B-B14F-4D97-AF65-F5344CB8AC3E}">
        <p14:creationId xmlns:p14="http://schemas.microsoft.com/office/powerpoint/2010/main" val="3192916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890137" cy="493097"/>
          </a:xfrm>
          <a:prstGeom prst="rect">
            <a:avLst/>
          </a:prstGeom>
          <a:noFill/>
          <a:ln w="9525">
            <a:noFill/>
            <a:miter lim="800000"/>
            <a:headEnd/>
            <a:tailEnd/>
          </a:ln>
        </p:spPr>
        <p:txBody>
          <a:bodyPr vert="horz" wrap="square" lIns="94512" tIns="47256" rIns="94512" bIns="47256" numCol="1" anchor="t" anchorCtr="0" compatLnSpc="1">
            <a:prstTxWarp prst="textNoShape">
              <a:avLst/>
            </a:prstTxWarp>
          </a:bodyPr>
          <a:lstStyle>
            <a:lvl1pPr defTabSz="945231">
              <a:defRPr sz="900"/>
            </a:lvl1pPr>
          </a:lstStyle>
          <a:p>
            <a:endParaRPr lang="en-GB"/>
          </a:p>
        </p:txBody>
      </p:sp>
      <p:sp>
        <p:nvSpPr>
          <p:cNvPr id="3" name="Date Placeholder 2"/>
          <p:cNvSpPr>
            <a:spLocks noGrp="1"/>
          </p:cNvSpPr>
          <p:nvPr>
            <p:ph type="dt" idx="1"/>
          </p:nvPr>
        </p:nvSpPr>
        <p:spPr bwMode="auto">
          <a:xfrm>
            <a:off x="3777461" y="1"/>
            <a:ext cx="2890137" cy="493097"/>
          </a:xfrm>
          <a:prstGeom prst="rect">
            <a:avLst/>
          </a:prstGeom>
          <a:noFill/>
          <a:ln w="9525">
            <a:noFill/>
            <a:miter lim="800000"/>
            <a:headEnd/>
            <a:tailEnd/>
          </a:ln>
        </p:spPr>
        <p:txBody>
          <a:bodyPr vert="horz" wrap="square" lIns="94512" tIns="47256" rIns="94512" bIns="47256" numCol="1" anchor="t" anchorCtr="0" compatLnSpc="1">
            <a:prstTxWarp prst="textNoShape">
              <a:avLst/>
            </a:prstTxWarp>
          </a:bodyPr>
          <a:lstStyle>
            <a:lvl1pPr algn="r" defTabSz="945231">
              <a:defRPr sz="900"/>
            </a:lvl1pPr>
          </a:lstStyle>
          <a:p>
            <a:fld id="{387A81BF-5F65-4B46-B589-C8DAB44F173B}" type="datetime3">
              <a:rPr lang="en-US" smtClean="0"/>
              <a:t>25 May 2018</a:t>
            </a:fld>
            <a:endParaRPr lang="en-GB"/>
          </a:p>
        </p:txBody>
      </p:sp>
      <p:sp>
        <p:nvSpPr>
          <p:cNvPr id="4" name="Slide Image Placeholder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87252" tIns="43626" rIns="87252" bIns="43626" rtlCol="0" anchor="ctr"/>
          <a:lstStyle/>
          <a:p>
            <a:pPr lvl="0"/>
            <a:endParaRPr lang="en-GB" noProof="0"/>
          </a:p>
        </p:txBody>
      </p:sp>
      <p:sp>
        <p:nvSpPr>
          <p:cNvPr id="5" name="Notes Placeholder 4"/>
          <p:cNvSpPr>
            <a:spLocks noGrp="1"/>
          </p:cNvSpPr>
          <p:nvPr>
            <p:ph type="body" sz="quarter" idx="3"/>
          </p:nvPr>
        </p:nvSpPr>
        <p:spPr bwMode="auto">
          <a:xfrm>
            <a:off x="666611" y="4689017"/>
            <a:ext cx="5335867" cy="4442469"/>
          </a:xfrm>
          <a:prstGeom prst="rect">
            <a:avLst/>
          </a:prstGeom>
          <a:noFill/>
          <a:ln w="9525">
            <a:noFill/>
            <a:miter lim="800000"/>
            <a:headEnd/>
            <a:tailEnd/>
          </a:ln>
        </p:spPr>
        <p:txBody>
          <a:bodyPr vert="horz" wrap="square" lIns="94512" tIns="47256" rIns="94512" bIns="472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bwMode="auto">
          <a:xfrm>
            <a:off x="0" y="9378035"/>
            <a:ext cx="2890137" cy="493097"/>
          </a:xfrm>
          <a:prstGeom prst="rect">
            <a:avLst/>
          </a:prstGeom>
          <a:noFill/>
          <a:ln w="9525">
            <a:noFill/>
            <a:miter lim="800000"/>
            <a:headEnd/>
            <a:tailEnd/>
          </a:ln>
        </p:spPr>
        <p:txBody>
          <a:bodyPr vert="horz" wrap="square" lIns="94512" tIns="47256" rIns="94512" bIns="47256" numCol="1" anchor="b" anchorCtr="0" compatLnSpc="1">
            <a:prstTxWarp prst="textNoShape">
              <a:avLst/>
            </a:prstTxWarp>
          </a:bodyPr>
          <a:lstStyle>
            <a:lvl1pPr defTabSz="945231">
              <a:defRPr sz="900"/>
            </a:lvl1pPr>
          </a:lstStyle>
          <a:p>
            <a:endParaRPr lang="en-GB"/>
          </a:p>
        </p:txBody>
      </p:sp>
      <p:sp>
        <p:nvSpPr>
          <p:cNvPr id="7" name="Slide Number Placeholder 6"/>
          <p:cNvSpPr>
            <a:spLocks noGrp="1"/>
          </p:cNvSpPr>
          <p:nvPr>
            <p:ph type="sldNum" sz="quarter" idx="5"/>
          </p:nvPr>
        </p:nvSpPr>
        <p:spPr bwMode="auto">
          <a:xfrm>
            <a:off x="3777461" y="9378035"/>
            <a:ext cx="2890137" cy="493097"/>
          </a:xfrm>
          <a:prstGeom prst="rect">
            <a:avLst/>
          </a:prstGeom>
          <a:noFill/>
          <a:ln w="9525">
            <a:noFill/>
            <a:miter lim="800000"/>
            <a:headEnd/>
            <a:tailEnd/>
          </a:ln>
        </p:spPr>
        <p:txBody>
          <a:bodyPr vert="horz" wrap="square" lIns="94512" tIns="47256" rIns="94512" bIns="47256" numCol="1" anchor="b" anchorCtr="0" compatLnSpc="1">
            <a:prstTxWarp prst="textNoShape">
              <a:avLst/>
            </a:prstTxWarp>
          </a:bodyPr>
          <a:lstStyle>
            <a:lvl1pPr algn="r" defTabSz="945231">
              <a:defRPr sz="900"/>
            </a:lvl1pPr>
          </a:lstStyle>
          <a:p>
            <a:fld id="{DBA5CF0B-79B3-4B2F-96AB-315727E594A5}" type="slidenum">
              <a:rPr lang="en-GB"/>
              <a:pPr/>
              <a:t>‹Nr.›</a:t>
            </a:fld>
            <a:endParaRPr lang="en-GB"/>
          </a:p>
        </p:txBody>
      </p:sp>
    </p:spTree>
    <p:extLst>
      <p:ext uri="{BB962C8B-B14F-4D97-AF65-F5344CB8AC3E}">
        <p14:creationId xmlns:p14="http://schemas.microsoft.com/office/powerpoint/2010/main" val="32872652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p:cNvSpPr>
          <p:nvPr>
            <p:ph type="sldImg"/>
          </p:nvPr>
        </p:nvSpPr>
        <p:spPr bwMode="auto">
          <a:xfrm>
            <a:off x="868363" y="741363"/>
            <a:ext cx="4932362" cy="3700462"/>
          </a:xfrm>
          <a:noFill/>
          <a:ln>
            <a:solidFill>
              <a:srgbClr val="000000"/>
            </a:solidFill>
            <a:miter lim="800000"/>
            <a:headEnd/>
            <a:tailEnd/>
          </a:ln>
        </p:spPr>
      </p:sp>
      <p:sp>
        <p:nvSpPr>
          <p:cNvPr id="274434" name="Notes Placeholder 2"/>
          <p:cNvSpPr>
            <a:spLocks noGrp="1"/>
          </p:cNvSpPr>
          <p:nvPr>
            <p:ph type="body" idx="1"/>
          </p:nvPr>
        </p:nvSpPr>
        <p:spPr/>
        <p:txBody>
          <a:bodyPr/>
          <a:lstStyle/>
          <a:p>
            <a:pPr eaLnBrk="1" hangingPunct="1">
              <a:spcBef>
                <a:spcPct val="0"/>
              </a:spcBef>
            </a:pPr>
            <a:r>
              <a:rPr lang="en-GB"/>
              <a:t>Title slide orange</a:t>
            </a:r>
          </a:p>
        </p:txBody>
      </p:sp>
      <p:sp>
        <p:nvSpPr>
          <p:cNvPr id="48131" name="Slide Number Placeholder 3"/>
          <p:cNvSpPr>
            <a:spLocks noGrp="1"/>
          </p:cNvSpPr>
          <p:nvPr>
            <p:ph type="sldNum" sz="quarter" idx="5"/>
          </p:nvPr>
        </p:nvSpPr>
        <p:spPr>
          <a:noFill/>
        </p:spPr>
        <p:txBody>
          <a:bodyPr/>
          <a:lstStyle/>
          <a:p>
            <a:fld id="{E135F0FF-8699-4173-8E7A-E1197A64DAEE}" type="slidenum">
              <a:rPr lang="en-GB"/>
              <a:pPr/>
              <a:t>2</a:t>
            </a:fld>
            <a:endParaRPr lang="en-GB"/>
          </a:p>
        </p:txBody>
      </p:sp>
      <p:sp>
        <p:nvSpPr>
          <p:cNvPr id="48132" name="Date Placeholder 4"/>
          <p:cNvSpPr>
            <a:spLocks noGrp="1"/>
          </p:cNvSpPr>
          <p:nvPr>
            <p:ph type="dt" sz="quarter" idx="1"/>
          </p:nvPr>
        </p:nvSpPr>
        <p:spPr>
          <a:noFill/>
        </p:spPr>
        <p:txBody>
          <a:bodyPr/>
          <a:lstStyle/>
          <a:p>
            <a:fld id="{5B1D3120-BAD4-43BE-8FD1-38C8DD0EB321}" type="datetime3">
              <a:rPr lang="en-US" smtClean="0"/>
              <a:t>25 May 2018</a:t>
            </a:fld>
            <a:endParaRPr lang="en-GB"/>
          </a:p>
        </p:txBody>
      </p:sp>
    </p:spTree>
    <p:extLst>
      <p:ext uri="{BB962C8B-B14F-4D97-AF65-F5344CB8AC3E}">
        <p14:creationId xmlns:p14="http://schemas.microsoft.com/office/powerpoint/2010/main" val="202933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EAFD5BA-0A7B-4D2E-B8BC-B0C6BE7AB82A}" type="slidenum">
              <a:rPr lang="de-AT" altLang="de-DE" smtClean="0"/>
              <a:pPr/>
              <a:t>19</a:t>
            </a:fld>
            <a:endParaRPr lang="de-AT" altLang="de-DE"/>
          </a:p>
        </p:txBody>
      </p:sp>
    </p:spTree>
    <p:extLst>
      <p:ext uri="{BB962C8B-B14F-4D97-AF65-F5344CB8AC3E}">
        <p14:creationId xmlns:p14="http://schemas.microsoft.com/office/powerpoint/2010/main" val="202482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Mention website table: https://www.eunethta.eu/rapid-reas/ </a:t>
            </a:r>
            <a:endParaRPr lang="de-AT"/>
          </a:p>
        </p:txBody>
      </p:sp>
      <p:sp>
        <p:nvSpPr>
          <p:cNvPr id="4" name="Foliennummernplatzhalter 3"/>
          <p:cNvSpPr>
            <a:spLocks noGrp="1"/>
          </p:cNvSpPr>
          <p:nvPr>
            <p:ph type="sldNum" sz="quarter" idx="10"/>
          </p:nvPr>
        </p:nvSpPr>
        <p:spPr/>
        <p:txBody>
          <a:bodyPr/>
          <a:lstStyle/>
          <a:p>
            <a:fld id="{C3576ECF-FFD9-4922-8BE4-CDA1973F9560}" type="slidenum">
              <a:rPr lang="en-GB" smtClean="0">
                <a:solidFill>
                  <a:prstClr val="black"/>
                </a:solidFill>
                <a:latin typeface="Calibri"/>
              </a:rPr>
              <a:pPr/>
              <a:t>24</a:t>
            </a:fld>
            <a:endParaRPr lang="en-GB">
              <a:solidFill>
                <a:prstClr val="black"/>
              </a:solidFill>
              <a:latin typeface="Calibri"/>
            </a:endParaRPr>
          </a:p>
        </p:txBody>
      </p:sp>
    </p:spTree>
    <p:extLst>
      <p:ext uri="{BB962C8B-B14F-4D97-AF65-F5344CB8AC3E}">
        <p14:creationId xmlns:p14="http://schemas.microsoft.com/office/powerpoint/2010/main" val="77727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err="1"/>
              <a:t>Bold</a:t>
            </a:r>
            <a:r>
              <a:rPr lang="de-AT"/>
              <a:t>: 1st</a:t>
            </a:r>
            <a:r>
              <a:rPr lang="de-AT" baseline="0"/>
              <a:t> </a:t>
            </a:r>
            <a:r>
              <a:rPr lang="de-AT" baseline="0" err="1"/>
              <a:t>author</a:t>
            </a:r>
            <a:endParaRPr lang="de-AT" baseline="0"/>
          </a:p>
          <a:p>
            <a:r>
              <a:rPr lang="de-AT" baseline="0"/>
              <a:t>Italic: </a:t>
            </a:r>
            <a:r>
              <a:rPr lang="de-AT" baseline="0" err="1"/>
              <a:t>co-author</a:t>
            </a:r>
            <a:r>
              <a:rPr lang="de-AT" baseline="0"/>
              <a:t>(s)</a:t>
            </a:r>
          </a:p>
          <a:p>
            <a:pPr marL="0" marR="0" indent="0" algn="l" defTabSz="914400" rtl="0" eaLnBrk="0" fontAlgn="base" latinLnBrk="0" hangingPunct="0">
              <a:lnSpc>
                <a:spcPct val="100000"/>
              </a:lnSpc>
              <a:spcBef>
                <a:spcPct val="30000"/>
              </a:spcBef>
              <a:spcAft>
                <a:spcPct val="0"/>
              </a:spcAft>
              <a:buClrTx/>
              <a:buSzTx/>
              <a:buFontTx/>
              <a:buNone/>
              <a:tabLst/>
              <a:defRPr/>
            </a:pPr>
            <a:endParaRPr lang="de-AT" baseline="0"/>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err="1"/>
              <a:t>Publication</a:t>
            </a:r>
            <a:r>
              <a:rPr lang="de-AT" baseline="0"/>
              <a:t> </a:t>
            </a:r>
            <a:r>
              <a:rPr lang="de-AT" baseline="0" err="1"/>
              <a:t>date</a:t>
            </a:r>
            <a:r>
              <a:rPr lang="de-AT" baseline="0"/>
              <a:t> </a:t>
            </a:r>
            <a:r>
              <a:rPr lang="de-AT" baseline="0" err="1"/>
              <a:t>below</a:t>
            </a:r>
            <a:r>
              <a:rPr lang="de-AT" baseline="0"/>
              <a:t> ID</a:t>
            </a:r>
            <a:endParaRPr lang="de-AT"/>
          </a:p>
          <a:p>
            <a:endParaRPr lang="de-AT"/>
          </a:p>
          <a:p>
            <a:endParaRPr lang="de-AT"/>
          </a:p>
        </p:txBody>
      </p:sp>
      <p:sp>
        <p:nvSpPr>
          <p:cNvPr id="4" name="Foliennummernplatzhalter 3"/>
          <p:cNvSpPr>
            <a:spLocks noGrp="1"/>
          </p:cNvSpPr>
          <p:nvPr>
            <p:ph type="sldNum" sz="quarter" idx="10"/>
          </p:nvPr>
        </p:nvSpPr>
        <p:spPr/>
        <p:txBody>
          <a:bodyPr/>
          <a:lstStyle/>
          <a:p>
            <a:fld id="{C3576ECF-FFD9-4922-8BE4-CDA1973F9560}" type="slidenum">
              <a:rPr lang="en-GB" smtClean="0">
                <a:solidFill>
                  <a:prstClr val="black"/>
                </a:solidFill>
                <a:latin typeface="Calibri"/>
              </a:rPr>
              <a:pPr/>
              <a:t>25</a:t>
            </a:fld>
            <a:endParaRPr lang="en-GB">
              <a:solidFill>
                <a:prstClr val="black"/>
              </a:solidFill>
              <a:latin typeface="Calibri"/>
            </a:endParaRPr>
          </a:p>
        </p:txBody>
      </p:sp>
    </p:spTree>
    <p:extLst>
      <p:ext uri="{BB962C8B-B14F-4D97-AF65-F5344CB8AC3E}">
        <p14:creationId xmlns:p14="http://schemas.microsoft.com/office/powerpoint/2010/main" val="2659597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a:solidFill>
                  <a:schemeClr val="tx1"/>
                </a:solidFill>
                <a:latin typeface="Arial" panose="020B0604020202020204" pitchFamily="34" charset="0"/>
                <a:ea typeface="+mn-ea"/>
                <a:cs typeface="Arial" panose="020B0604020202020204" pitchFamily="34" charset="0"/>
              </a:rPr>
              <a:t>- Austrian Institute </a:t>
            </a:r>
            <a:r>
              <a:rPr lang="de-AT" sz="1200" kern="1200" baseline="0" dirty="0" err="1">
                <a:solidFill>
                  <a:schemeClr val="tx1"/>
                </a:solidFill>
                <a:latin typeface="Arial" panose="020B0604020202020204" pitchFamily="34" charset="0"/>
                <a:ea typeface="+mn-ea"/>
                <a:cs typeface="Arial" panose="020B0604020202020204" pitchFamily="34" charset="0"/>
              </a:rPr>
              <a:t>for</a:t>
            </a:r>
            <a:r>
              <a:rPr lang="de-AT" sz="1200" kern="1200" baseline="0" dirty="0">
                <a:solidFill>
                  <a:schemeClr val="tx1"/>
                </a:solidFill>
                <a:latin typeface="Arial" panose="020B0604020202020204" pitchFamily="34" charset="0"/>
                <a:ea typeface="+mn-ea"/>
                <a:cs typeface="Arial" panose="020B0604020202020204" pitchFamily="34" charset="0"/>
              </a:rPr>
              <a:t> General </a:t>
            </a:r>
            <a:r>
              <a:rPr lang="de-AT" sz="1200" kern="1200" baseline="0" dirty="0" err="1">
                <a:solidFill>
                  <a:schemeClr val="tx1"/>
                </a:solidFill>
                <a:latin typeface="Arial" panose="020B0604020202020204" pitchFamily="34" charset="0"/>
                <a:ea typeface="+mn-ea"/>
                <a:cs typeface="Arial" panose="020B0604020202020204" pitchFamily="34" charset="0"/>
              </a:rPr>
              <a:t>Medicine</a:t>
            </a:r>
            <a:r>
              <a:rPr lang="de-AT" sz="1200" kern="1200" baseline="0" dirty="0">
                <a:solidFill>
                  <a:schemeClr val="tx1"/>
                </a:solidFill>
                <a:latin typeface="Arial" panose="020B0604020202020204" pitchFamily="34" charset="0"/>
                <a:ea typeface="+mn-ea"/>
                <a:cs typeface="Arial" panose="020B0604020202020204" pitchFamily="34" charset="0"/>
              </a:rPr>
              <a:t> </a:t>
            </a:r>
            <a:r>
              <a:rPr lang="de-AT" sz="1200" kern="1200" baseline="0" dirty="0" err="1">
                <a:solidFill>
                  <a:schemeClr val="tx1"/>
                </a:solidFill>
                <a:latin typeface="Arial" panose="020B0604020202020204" pitchFamily="34" charset="0"/>
                <a:ea typeface="+mn-ea"/>
                <a:cs typeface="Arial" panose="020B0604020202020204" pitchFamily="34" charset="0"/>
              </a:rPr>
              <a:t>and</a:t>
            </a:r>
            <a:r>
              <a:rPr lang="de-AT" sz="1200" kern="1200" baseline="0" dirty="0">
                <a:solidFill>
                  <a:schemeClr val="tx1"/>
                </a:solidFill>
                <a:latin typeface="Arial" panose="020B0604020202020204" pitchFamily="34" charset="0"/>
                <a:ea typeface="+mn-ea"/>
                <a:cs typeface="Arial" panose="020B0604020202020204" pitchFamily="34" charset="0"/>
              </a:rPr>
              <a:t> </a:t>
            </a:r>
            <a:r>
              <a:rPr lang="de-AT" sz="1200" kern="1200" baseline="0" dirty="0" err="1">
                <a:solidFill>
                  <a:schemeClr val="tx1"/>
                </a:solidFill>
                <a:latin typeface="Arial" panose="020B0604020202020204" pitchFamily="34" charset="0"/>
                <a:ea typeface="+mn-ea"/>
                <a:cs typeface="Arial" panose="020B0604020202020204" pitchFamily="34" charset="0"/>
              </a:rPr>
              <a:t>Evidence-based</a:t>
            </a:r>
            <a:r>
              <a:rPr lang="de-AT" sz="1200" kern="1200" baseline="0" dirty="0">
                <a:solidFill>
                  <a:schemeClr val="tx1"/>
                </a:solidFill>
                <a:latin typeface="Arial" panose="020B0604020202020204" pitchFamily="34" charset="0"/>
                <a:ea typeface="+mn-ea"/>
                <a:cs typeface="Arial" panose="020B0604020202020204" pitchFamily="34" charset="0"/>
              </a:rPr>
              <a:t> Health Services Research (IAMEV)</a:t>
            </a:r>
          </a:p>
          <a:p>
            <a:endParaRPr lang="de-AT" dirty="0"/>
          </a:p>
          <a:p>
            <a:r>
              <a:rPr lang="de-AT" dirty="0"/>
              <a:t>- </a:t>
            </a:r>
            <a:r>
              <a:rPr lang="de-AT" dirty="0" err="1"/>
              <a:t>Bold</a:t>
            </a:r>
            <a:r>
              <a:rPr lang="de-AT" dirty="0"/>
              <a:t>: 1st</a:t>
            </a:r>
            <a:r>
              <a:rPr lang="de-AT" baseline="0" dirty="0"/>
              <a:t> </a:t>
            </a:r>
            <a:r>
              <a:rPr lang="de-AT" baseline="0" dirty="0" err="1"/>
              <a:t>author</a:t>
            </a:r>
            <a:endParaRPr lang="de-AT" baseline="0" dirty="0"/>
          </a:p>
          <a:p>
            <a:r>
              <a:rPr lang="de-AT" baseline="0" dirty="0"/>
              <a:t>- Italic: </a:t>
            </a:r>
            <a:r>
              <a:rPr lang="de-AT" baseline="0" dirty="0" err="1"/>
              <a:t>co-author</a:t>
            </a:r>
            <a:r>
              <a:rPr lang="de-AT" baseline="0" dirty="0"/>
              <a:t>(s)</a:t>
            </a:r>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a:t>- </a:t>
            </a:r>
            <a:r>
              <a:rPr lang="de-AT" baseline="0" dirty="0" err="1"/>
              <a:t>Publication</a:t>
            </a:r>
            <a:r>
              <a:rPr lang="de-AT" baseline="0" dirty="0"/>
              <a:t> </a:t>
            </a:r>
            <a:r>
              <a:rPr lang="de-AT" baseline="0" dirty="0" err="1"/>
              <a:t>date</a:t>
            </a:r>
            <a:r>
              <a:rPr lang="de-AT" baseline="0" dirty="0"/>
              <a:t> </a:t>
            </a:r>
            <a:r>
              <a:rPr lang="de-AT" baseline="0" dirty="0" err="1"/>
              <a:t>below</a:t>
            </a:r>
            <a:r>
              <a:rPr lang="de-AT" baseline="0" dirty="0"/>
              <a:t> ID</a:t>
            </a:r>
          </a:p>
          <a:p>
            <a:pPr marL="0" marR="0" indent="0" algn="l" defTabSz="914400" rtl="0" eaLnBrk="0" fontAlgn="base" latinLnBrk="0" hangingPunct="0">
              <a:lnSpc>
                <a:spcPct val="100000"/>
              </a:lnSpc>
              <a:spcBef>
                <a:spcPct val="30000"/>
              </a:spcBef>
              <a:spcAft>
                <a:spcPct val="0"/>
              </a:spcAft>
              <a:buClrTx/>
              <a:buSzTx/>
              <a:buFontTx/>
              <a:buNone/>
              <a:tabLst/>
              <a:defRPr/>
            </a:pPr>
            <a:endParaRPr lang="de-AT"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 A new call was sent out May</a:t>
            </a:r>
            <a:r>
              <a:rPr lang="en-GB" baseline="0" dirty="0"/>
              <a:t> 17</a:t>
            </a:r>
            <a:r>
              <a:rPr lang="en-GB" dirty="0"/>
              <a:t> from </a:t>
            </a:r>
            <a:r>
              <a:rPr lang="en-GB" dirty="0" err="1"/>
              <a:t>Agenas</a:t>
            </a:r>
            <a:r>
              <a:rPr lang="en-GB" dirty="0"/>
              <a:t>/RER </a:t>
            </a:r>
            <a:endParaRPr lang="de-AT" dirty="0"/>
          </a:p>
        </p:txBody>
      </p:sp>
      <p:sp>
        <p:nvSpPr>
          <p:cNvPr id="4" name="Foliennummernplatzhalter 3"/>
          <p:cNvSpPr>
            <a:spLocks noGrp="1"/>
          </p:cNvSpPr>
          <p:nvPr>
            <p:ph type="sldNum" sz="quarter" idx="10"/>
          </p:nvPr>
        </p:nvSpPr>
        <p:spPr/>
        <p:txBody>
          <a:bodyPr/>
          <a:lstStyle/>
          <a:p>
            <a:fld id="{C3576ECF-FFD9-4922-8BE4-CDA1973F9560}" type="slidenum">
              <a:rPr lang="en-GB" smtClean="0">
                <a:solidFill>
                  <a:prstClr val="black"/>
                </a:solidFill>
                <a:latin typeface="Calibri"/>
              </a:rPr>
              <a:pPr/>
              <a:t>26</a:t>
            </a:fld>
            <a:endParaRPr lang="en-GB">
              <a:solidFill>
                <a:prstClr val="black"/>
              </a:solidFill>
              <a:latin typeface="Calibri"/>
            </a:endParaRPr>
          </a:p>
        </p:txBody>
      </p:sp>
    </p:spTree>
    <p:extLst>
      <p:ext uri="{BB962C8B-B14F-4D97-AF65-F5344CB8AC3E}">
        <p14:creationId xmlns:p14="http://schemas.microsoft.com/office/powerpoint/2010/main" val="88070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4" name="Marcador de fecha 3">
            <a:extLst>
              <a:ext uri="{FF2B5EF4-FFF2-40B4-BE49-F238E27FC236}">
                <a16:creationId xmlns:a16="http://schemas.microsoft.com/office/drawing/2014/main" xmlns="" id="{23105CA2-6EF4-4979-8915-047F218140A6}"/>
              </a:ext>
            </a:extLst>
          </p:cNvPr>
          <p:cNvSpPr>
            <a:spLocks noGrp="1"/>
          </p:cNvSpPr>
          <p:nvPr>
            <p:ph type="dt" sz="quarter" idx="1"/>
          </p:nvPr>
        </p:nvSpPr>
        <p:spPr/>
        <p:txBody>
          <a:bodyPr/>
          <a:lstStyle/>
          <a:p>
            <a:pPr>
              <a:defRPr/>
            </a:pPr>
            <a:fld id="{0415DF2F-FE08-4325-8A6F-F8383B163834}" type="datetime3">
              <a:rPr lang="en-US" smtClean="0"/>
              <a:pPr>
                <a:defRPr/>
              </a:pPr>
              <a:t>25 May 2018</a:t>
            </a:fld>
            <a:endParaRPr lang="en-GB" dirty="0"/>
          </a:p>
        </p:txBody>
      </p:sp>
      <p:sp>
        <p:nvSpPr>
          <p:cNvPr id="5" name="Marcador de número de diapositiva 4">
            <a:extLst>
              <a:ext uri="{FF2B5EF4-FFF2-40B4-BE49-F238E27FC236}">
                <a16:creationId xmlns:a16="http://schemas.microsoft.com/office/drawing/2014/main" xmlns="" id="{17C24692-6B3D-4AB1-97D2-4CB7DF473521}"/>
              </a:ext>
            </a:extLst>
          </p:cNvPr>
          <p:cNvSpPr>
            <a:spLocks noGrp="1"/>
          </p:cNvSpPr>
          <p:nvPr>
            <p:ph type="sldNum" sz="quarter" idx="5"/>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CDB49FF-87FF-4391-BEFD-5E573DA1FE60}" type="slidenum">
              <a:rPr lang="en-GB" altLang="de-DE"/>
              <a:pPr/>
              <a:t>27</a:t>
            </a:fld>
            <a:endParaRPr lang="en-GB" altLang="de-DE"/>
          </a:p>
        </p:txBody>
      </p:sp>
    </p:spTree>
    <p:extLst>
      <p:ext uri="{BB962C8B-B14F-4D97-AF65-F5344CB8AC3E}">
        <p14:creationId xmlns:p14="http://schemas.microsoft.com/office/powerpoint/2010/main" val="206338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0"/>
          </p:nvPr>
        </p:nvSpPr>
        <p:spPr/>
        <p:txBody>
          <a:bodyPr/>
          <a:lstStyle/>
          <a:p>
            <a:fld id="{779B6EB0-2FC0-4034-9F75-26760E1242CC}" type="datetime3">
              <a:rPr lang="en-US" smtClean="0"/>
              <a:pPr/>
              <a:t>25 May 2018</a:t>
            </a:fld>
            <a:endParaRPr lang="en-GB"/>
          </a:p>
        </p:txBody>
      </p:sp>
      <p:sp>
        <p:nvSpPr>
          <p:cNvPr id="5" name="Foliennummernplatzhalter 4"/>
          <p:cNvSpPr>
            <a:spLocks noGrp="1"/>
          </p:cNvSpPr>
          <p:nvPr>
            <p:ph type="sldNum" sz="quarter" idx="11"/>
          </p:nvPr>
        </p:nvSpPr>
        <p:spPr/>
        <p:txBody>
          <a:bodyPr/>
          <a:lstStyle/>
          <a:p>
            <a:fld id="{7DF9B5FE-B896-4E73-9926-312C0673833C}" type="slidenum">
              <a:rPr lang="en-GB" smtClean="0"/>
              <a:pPr/>
              <a:t>28</a:t>
            </a:fld>
            <a:endParaRPr lang="en-GB"/>
          </a:p>
        </p:txBody>
      </p:sp>
    </p:spTree>
    <p:extLst>
      <p:ext uri="{BB962C8B-B14F-4D97-AF65-F5344CB8AC3E}">
        <p14:creationId xmlns:p14="http://schemas.microsoft.com/office/powerpoint/2010/main" val="383522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a:p>
        </p:txBody>
      </p:sp>
      <p:sp>
        <p:nvSpPr>
          <p:cNvPr id="3706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1F5C30-3BFF-4C4F-AFF0-7023327C2290}" type="datetime3">
              <a:rPr lang="en-GB" altLang="de-DE" sz="800" smtClean="0">
                <a:cs typeface="Arial" panose="020B0604020202020204" pitchFamily="34" charset="0"/>
              </a:rPr>
              <a:pPr>
                <a:spcBef>
                  <a:spcPct val="0"/>
                </a:spcBef>
              </a:pPr>
              <a:t>25 May, 2018</a:t>
            </a:fld>
            <a:endParaRPr lang="en-GB" altLang="de-DE" sz="800">
              <a:cs typeface="Arial" panose="020B0604020202020204" pitchFamily="34" charset="0"/>
            </a:endParaRPr>
          </a:p>
        </p:txBody>
      </p:sp>
      <p:sp>
        <p:nvSpPr>
          <p:cNvPr id="3706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4CFBF4-CF81-4C77-9F9B-57777C170D5A}" type="slidenum">
              <a:rPr lang="en-GB" altLang="de-DE" sz="800" smtClean="0">
                <a:cs typeface="Arial" panose="020B0604020202020204" pitchFamily="34" charset="0"/>
              </a:rPr>
              <a:pPr>
                <a:spcBef>
                  <a:spcPct val="0"/>
                </a:spcBef>
              </a:pPr>
              <a:t>29</a:t>
            </a:fld>
            <a:endParaRPr lang="en-GB" altLang="de-DE" sz="800">
              <a:cs typeface="Arial" panose="020B0604020202020204" pitchFamily="34" charset="0"/>
            </a:endParaRPr>
          </a:p>
        </p:txBody>
      </p:sp>
    </p:spTree>
    <p:extLst>
      <p:ext uri="{BB962C8B-B14F-4D97-AF65-F5344CB8AC3E}">
        <p14:creationId xmlns:p14="http://schemas.microsoft.com/office/powerpoint/2010/main" val="111458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 xmlns:a16="http://schemas.microsoft.com/office/drawing/2014/main" id="{9BA0690B-FF97-4E14-84E0-F3F046B06A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 xmlns:a16="http://schemas.microsoft.com/office/drawing/2014/main" id="{0AE8855E-567A-439A-8853-764203378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Title slide orange</a:t>
            </a:r>
          </a:p>
        </p:txBody>
      </p:sp>
      <p:sp>
        <p:nvSpPr>
          <p:cNvPr id="22532" name="Slide Number Placeholder 3">
            <a:extLst>
              <a:ext uri="{FF2B5EF4-FFF2-40B4-BE49-F238E27FC236}">
                <a16:creationId xmlns="" xmlns:a16="http://schemas.microsoft.com/office/drawing/2014/main" id="{968FF278-3CDC-4D45-A63A-098C9A579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ECC8795-4556-41BF-8AEF-FAC716BD6D90}" type="slidenum">
              <a:rPr lang="en-GB" altLang="en-US" smtClean="0"/>
              <a:pPr fontAlgn="base">
                <a:spcBef>
                  <a:spcPct val="0"/>
                </a:spcBef>
                <a:spcAft>
                  <a:spcPct val="0"/>
                </a:spcAft>
              </a:pPr>
              <a:t>30</a:t>
            </a:fld>
            <a:endParaRPr lang="en-GB" altLang="en-US"/>
          </a:p>
        </p:txBody>
      </p:sp>
      <p:sp>
        <p:nvSpPr>
          <p:cNvPr id="22533" name="Date Placeholder 4">
            <a:extLst>
              <a:ext uri="{FF2B5EF4-FFF2-40B4-BE49-F238E27FC236}">
                <a16:creationId xmlns="" xmlns:a16="http://schemas.microsoft.com/office/drawing/2014/main" id="{9990832C-4E22-49AA-A423-9E139150B75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66FF7D6-B095-4E52-B5EC-866FE375A568}" type="datetime3">
              <a:rPr lang="en-GB" altLang="en-US" smtClean="0"/>
              <a:pPr fontAlgn="base">
                <a:spcBef>
                  <a:spcPct val="0"/>
                </a:spcBef>
                <a:spcAft>
                  <a:spcPct val="0"/>
                </a:spcAft>
              </a:pPr>
              <a:t>25 May, 2018</a:t>
            </a:fld>
            <a:endParaRPr lang="en-GB" altLang="en-US"/>
          </a:p>
        </p:txBody>
      </p:sp>
    </p:spTree>
    <p:extLst>
      <p:ext uri="{BB962C8B-B14F-4D97-AF65-F5344CB8AC3E}">
        <p14:creationId xmlns:p14="http://schemas.microsoft.com/office/powerpoint/2010/main" val="113940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 xmlns:a16="http://schemas.microsoft.com/office/drawing/2014/main" id="{90983D83-E815-4F2F-B73A-E4F1E61BC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 xmlns:a16="http://schemas.microsoft.com/office/drawing/2014/main" id="{6E09AE19-B1EF-4C0B-9420-39954A91BB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a:p>
        </p:txBody>
      </p:sp>
      <p:sp>
        <p:nvSpPr>
          <p:cNvPr id="24580" name="Tijdelijke aanduiding voor dianummer 3">
            <a:extLst>
              <a:ext uri="{FF2B5EF4-FFF2-40B4-BE49-F238E27FC236}">
                <a16:creationId xmlns="" xmlns:a16="http://schemas.microsoft.com/office/drawing/2014/main" id="{EE6DCB13-D3B2-4866-A3B0-18792CD760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5202275-C041-421F-AF17-DB578449C177}" type="slidenum">
              <a:rPr lang="en-GB" altLang="fr-FR" smtClean="0">
                <a:latin typeface="Calibri" panose="020F0502020204030204" pitchFamily="34" charset="0"/>
              </a:rPr>
              <a:pPr fontAlgn="base">
                <a:spcBef>
                  <a:spcPct val="0"/>
                </a:spcBef>
                <a:spcAft>
                  <a:spcPct val="0"/>
                </a:spcAft>
              </a:pPr>
              <a:t>31</a:t>
            </a:fld>
            <a:endParaRPr lang="en-GB" altLang="fr-FR">
              <a:latin typeface="Calibri" panose="020F0502020204030204" pitchFamily="34" charset="0"/>
            </a:endParaRPr>
          </a:p>
        </p:txBody>
      </p:sp>
    </p:spTree>
    <p:extLst>
      <p:ext uri="{BB962C8B-B14F-4D97-AF65-F5344CB8AC3E}">
        <p14:creationId xmlns:p14="http://schemas.microsoft.com/office/powerpoint/2010/main" val="214660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 xmlns:a16="http://schemas.microsoft.com/office/drawing/2014/main" id="{987EBB2E-716E-4C9C-9842-C19D1289CC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a:extLst>
              <a:ext uri="{FF2B5EF4-FFF2-40B4-BE49-F238E27FC236}">
                <a16:creationId xmlns="" xmlns:a16="http://schemas.microsoft.com/office/drawing/2014/main" id="{B3F7A275-3D33-4CF4-B9EC-1795C1049D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Poll Title: In your opinion, what are the priorities for a successful Joint Assessment at the European level?
https://www.polleverywhere.com/free_text_polls/K63rnKV3BtM4no4</a:t>
            </a:r>
            <a:endParaRPr lang="nl-NL" altLang="en-US"/>
          </a:p>
        </p:txBody>
      </p:sp>
      <p:sp>
        <p:nvSpPr>
          <p:cNvPr id="4" name="Tijdelijke aanduiding voor datum 3">
            <a:extLst>
              <a:ext uri="{FF2B5EF4-FFF2-40B4-BE49-F238E27FC236}">
                <a16:creationId xmlns="" xmlns:a16="http://schemas.microsoft.com/office/drawing/2014/main" id="{002C8F38-F736-4124-A7AF-8E450D1E49F9}"/>
              </a:ext>
            </a:extLst>
          </p:cNvPr>
          <p:cNvSpPr>
            <a:spLocks noGrp="1"/>
          </p:cNvSpPr>
          <p:nvPr>
            <p:ph type="dt" sz="quarter" idx="1"/>
          </p:nvPr>
        </p:nvSpPr>
        <p:spPr/>
        <p:txBody>
          <a:bodyPr/>
          <a:lstStyle/>
          <a:p>
            <a:pPr>
              <a:defRPr/>
            </a:pPr>
            <a:fld id="{B72CDEE4-6145-4ED9-BF40-BFE1AEB25EEE}" type="datetime3">
              <a:rPr lang="en-US" smtClean="0"/>
              <a:pPr>
                <a:defRPr/>
              </a:pPr>
              <a:t>25 May 2018</a:t>
            </a:fld>
            <a:endParaRPr lang="en-GB"/>
          </a:p>
        </p:txBody>
      </p:sp>
      <p:sp>
        <p:nvSpPr>
          <p:cNvPr id="5" name="Tijdelijke aanduiding voor dianummer 4">
            <a:extLst>
              <a:ext uri="{FF2B5EF4-FFF2-40B4-BE49-F238E27FC236}">
                <a16:creationId xmlns="" xmlns:a16="http://schemas.microsoft.com/office/drawing/2014/main" id="{A40538C7-D4CA-47E5-AFAF-5754ABC7DEA5}"/>
              </a:ext>
            </a:extLst>
          </p:cNvPr>
          <p:cNvSpPr>
            <a:spLocks noGrp="1"/>
          </p:cNvSpPr>
          <p:nvPr>
            <p:ph type="sldNum" sz="quarter" idx="5"/>
          </p:nvPr>
        </p:nvSpPr>
        <p:spPr/>
        <p:txBody>
          <a:bodyPr/>
          <a:lstStyle/>
          <a:p>
            <a:pPr>
              <a:defRPr/>
            </a:pPr>
            <a:fld id="{69275517-B6AA-4C7B-9FC3-62C8BC3B55A5}" type="slidenum">
              <a:rPr lang="en-GB" smtClean="0"/>
              <a:pPr>
                <a:defRPr/>
              </a:pPr>
              <a:t>32</a:t>
            </a:fld>
            <a:endParaRPr lang="en-GB"/>
          </a:p>
        </p:txBody>
      </p:sp>
      <p:sp>
        <p:nvSpPr>
          <p:cNvPr id="26630" name="Tekstvak 5">
            <a:extLst>
              <a:ext uri="{FF2B5EF4-FFF2-40B4-BE49-F238E27FC236}">
                <a16:creationId xmlns="" xmlns:a16="http://schemas.microsoft.com/office/drawing/2014/main" id="{2D677BBF-F0ED-41E0-9CEC-193EE2702B9D}"/>
              </a:ext>
            </a:extLst>
          </p:cNvPr>
          <p:cNvSpPr txBox="1">
            <a:spLocks noChangeArrowheads="1"/>
          </p:cNvSpPr>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ltLang="en-US"/>
          </a:p>
        </p:txBody>
      </p:sp>
    </p:spTree>
    <p:extLst>
      <p:ext uri="{BB962C8B-B14F-4D97-AF65-F5344CB8AC3E}">
        <p14:creationId xmlns:p14="http://schemas.microsoft.com/office/powerpoint/2010/main" val="83395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Surveys can be updated and amended if work status changes.</a:t>
            </a:r>
          </a:p>
          <a:p>
            <a:r>
              <a:rPr lang="en-GB" dirty="0"/>
              <a:t>Data will also be used in the WP3 JA3 evaluation</a:t>
            </a:r>
          </a:p>
          <a:p>
            <a:endParaRPr lang="en-GB" dirty="0"/>
          </a:p>
          <a:p>
            <a:r>
              <a:rPr lang="en-GB" dirty="0"/>
              <a:t>Verbal</a:t>
            </a:r>
            <a:r>
              <a:rPr lang="en-GB" baseline="0" dirty="0"/>
              <a:t> update on latest data to be given at event – it will be about 42 for the first 5 assessments</a:t>
            </a:r>
            <a:endParaRPr lang="en-GB" dirty="0"/>
          </a:p>
        </p:txBody>
      </p:sp>
      <p:sp>
        <p:nvSpPr>
          <p:cNvPr id="4" name="Date Placeholder 3"/>
          <p:cNvSpPr>
            <a:spLocks noGrp="1"/>
          </p:cNvSpPr>
          <p:nvPr>
            <p:ph type="dt" idx="10"/>
          </p:nvPr>
        </p:nvSpPr>
        <p:spPr/>
        <p:txBody>
          <a:bodyPr/>
          <a:lstStyle/>
          <a:p>
            <a:fld id="{387A81BF-5F65-4B46-B589-C8DAB44F173B}" type="datetime3">
              <a:rPr lang="en-US" smtClean="0"/>
              <a:t>25 May 2018</a:t>
            </a:fld>
            <a:endParaRPr lang="en-GB"/>
          </a:p>
        </p:txBody>
      </p:sp>
      <p:sp>
        <p:nvSpPr>
          <p:cNvPr id="5" name="Slide Number Placeholder 4"/>
          <p:cNvSpPr>
            <a:spLocks noGrp="1"/>
          </p:cNvSpPr>
          <p:nvPr>
            <p:ph type="sldNum" sz="quarter" idx="11"/>
          </p:nvPr>
        </p:nvSpPr>
        <p:spPr/>
        <p:txBody>
          <a:bodyPr/>
          <a:lstStyle/>
          <a:p>
            <a:fld id="{DBA5CF0B-79B3-4B2F-96AB-315727E594A5}" type="slidenum">
              <a:rPr lang="en-GB" smtClean="0"/>
              <a:pPr/>
              <a:t>3</a:t>
            </a:fld>
            <a:endParaRPr lang="en-GB"/>
          </a:p>
        </p:txBody>
      </p:sp>
    </p:spTree>
    <p:extLst>
      <p:ext uri="{BB962C8B-B14F-4D97-AF65-F5344CB8AC3E}">
        <p14:creationId xmlns:p14="http://schemas.microsoft.com/office/powerpoint/2010/main" val="426742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 xmlns:a16="http://schemas.microsoft.com/office/drawing/2014/main" id="{64AC7C4F-DA3C-4DAA-B579-0BBFFBDE2D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a:extLst>
              <a:ext uri="{FF2B5EF4-FFF2-40B4-BE49-F238E27FC236}">
                <a16:creationId xmlns="" xmlns:a16="http://schemas.microsoft.com/office/drawing/2014/main" id="{B071D70C-9017-441B-9096-EA55DAEAED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01650" lvl="1" indent="-285750">
              <a:buFontTx/>
              <a:buChar char="-"/>
            </a:pPr>
            <a:r>
              <a:rPr lang="en-US" altLang="nl-NL"/>
              <a:t>Before production all pharma SOP, refine procedure </a:t>
            </a:r>
          </a:p>
          <a:p>
            <a:pPr marL="501650" lvl="1" indent="-285750">
              <a:buFontTx/>
              <a:buChar char="-"/>
            </a:pPr>
            <a:r>
              <a:rPr lang="en-US" altLang="nl-NL"/>
              <a:t>Set up group with WP4 LP, CoLP, WP6 LP and two HTA bodies</a:t>
            </a:r>
          </a:p>
          <a:p>
            <a:pPr marL="717550" lvl="2" indent="-285750">
              <a:buFontTx/>
              <a:buChar char="-"/>
            </a:pPr>
            <a:r>
              <a:rPr lang="en-US" altLang="nl-NL"/>
              <a:t>Deemed relevant to expand group for certain topics </a:t>
            </a:r>
          </a:p>
          <a:p>
            <a:pPr marL="717550" lvl="2" indent="-285750">
              <a:buFontTx/>
              <a:buChar char="-"/>
            </a:pPr>
            <a:r>
              <a:rPr lang="en-US" altLang="nl-NL"/>
              <a:t>Think of broad consultation WP4 partners </a:t>
            </a:r>
          </a:p>
          <a:p>
            <a:endParaRPr lang="en-US" altLang="nl-NL"/>
          </a:p>
          <a:p>
            <a:r>
              <a:rPr lang="en-US" altLang="nl-NL"/>
              <a:t>Bit more on evaluation process (how do we receive feedback and from whom). </a:t>
            </a:r>
          </a:p>
          <a:p>
            <a:endParaRPr lang="en-US" altLang="nl-NL"/>
          </a:p>
          <a:p>
            <a:r>
              <a:rPr lang="en-US" altLang="nl-NL"/>
              <a:t>Main changes coming</a:t>
            </a:r>
          </a:p>
          <a:p>
            <a:endParaRPr lang="en-US" altLang="nl-NL"/>
          </a:p>
          <a:p>
            <a:r>
              <a:rPr lang="en-US" altLang="nl-NL"/>
              <a:t>And that we do this all with the aim to facilitate implementation. </a:t>
            </a:r>
          </a:p>
        </p:txBody>
      </p:sp>
      <p:sp>
        <p:nvSpPr>
          <p:cNvPr id="28676" name="Tijdelijke aanduiding voor dianummer 3">
            <a:extLst>
              <a:ext uri="{FF2B5EF4-FFF2-40B4-BE49-F238E27FC236}">
                <a16:creationId xmlns="" xmlns:a16="http://schemas.microsoft.com/office/drawing/2014/main" id="{0431C496-24A8-43BD-A7D8-992F47524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ED30E7D-BD09-42C3-92B0-8E87D3C339C8}" type="slidenum">
              <a:rPr lang="en-GB" altLang="fr-FR" smtClean="0">
                <a:latin typeface="Calibri" panose="020F0502020204030204" pitchFamily="34" charset="0"/>
              </a:rPr>
              <a:pPr fontAlgn="base">
                <a:spcBef>
                  <a:spcPct val="0"/>
                </a:spcBef>
                <a:spcAft>
                  <a:spcPct val="0"/>
                </a:spcAft>
              </a:pPr>
              <a:t>33</a:t>
            </a:fld>
            <a:endParaRPr lang="en-GB" altLang="fr-FR">
              <a:latin typeface="Calibri" panose="020F0502020204030204" pitchFamily="34" charset="0"/>
            </a:endParaRPr>
          </a:p>
        </p:txBody>
      </p:sp>
    </p:spTree>
    <p:extLst>
      <p:ext uri="{BB962C8B-B14F-4D97-AF65-F5344CB8AC3E}">
        <p14:creationId xmlns:p14="http://schemas.microsoft.com/office/powerpoint/2010/main" val="3554851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 xmlns:a16="http://schemas.microsoft.com/office/drawing/2014/main" id="{0FA4F5EF-DA1E-4643-8595-3169ADD924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a:extLst>
              <a:ext uri="{FF2B5EF4-FFF2-40B4-BE49-F238E27FC236}">
                <a16:creationId xmlns="" xmlns:a16="http://schemas.microsoft.com/office/drawing/2014/main" id="{43405711-1C10-4C11-BA8C-6B774B28CD1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defRPr/>
            </a:pPr>
            <a:r>
              <a:rPr lang="en-US" sz="2400" dirty="0"/>
              <a:t>With this slide I will mention:</a:t>
            </a:r>
          </a:p>
          <a:p>
            <a:pPr marL="342900" indent="-342900">
              <a:buFontTx/>
              <a:buChar char="-"/>
              <a:defRPr/>
            </a:pPr>
            <a:r>
              <a:rPr lang="en-US" sz="2400" dirty="0"/>
              <a:t>No more draft submission file</a:t>
            </a:r>
          </a:p>
          <a:p>
            <a:pPr marL="342900" indent="-342900">
              <a:buFontTx/>
              <a:buChar char="-"/>
              <a:defRPr/>
            </a:pPr>
            <a:r>
              <a:rPr lang="en-US" sz="2400" dirty="0"/>
              <a:t>Extended Letter of intent</a:t>
            </a:r>
          </a:p>
          <a:p>
            <a:pPr marL="342900" indent="-342900">
              <a:buFontTx/>
              <a:buChar char="-"/>
              <a:defRPr/>
            </a:pPr>
            <a:r>
              <a:rPr lang="en-US" sz="2400" dirty="0"/>
              <a:t>Focus on scope (PICO) and try to have as European as possible </a:t>
            </a:r>
          </a:p>
          <a:p>
            <a:pPr marL="501750" lvl="1" indent="-285750">
              <a:buFont typeface="Wingdings" panose="05000000000000000000" pitchFamily="2" charset="2"/>
              <a:buChar char="§"/>
              <a:defRPr/>
            </a:pPr>
            <a:endParaRPr lang="en-US" sz="2000" dirty="0"/>
          </a:p>
          <a:p>
            <a:pPr>
              <a:defRPr/>
            </a:pPr>
            <a:endParaRPr lang="en-US" dirty="0"/>
          </a:p>
          <a:p>
            <a:pPr>
              <a:defRPr/>
            </a:pPr>
            <a:endParaRPr lang="en-US" altLang="nl-NL" dirty="0"/>
          </a:p>
        </p:txBody>
      </p:sp>
      <p:sp>
        <p:nvSpPr>
          <p:cNvPr id="30724" name="Tijdelijke aanduiding voor dianummer 3">
            <a:extLst>
              <a:ext uri="{FF2B5EF4-FFF2-40B4-BE49-F238E27FC236}">
                <a16:creationId xmlns="" xmlns:a16="http://schemas.microsoft.com/office/drawing/2014/main" id="{AFAE1EE1-8BF6-4A4C-B56B-78DD465CB6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52C6C4D-895E-4C76-A827-DE5622D227F3}" type="slidenum">
              <a:rPr lang="en-GB" altLang="fr-FR" smtClean="0">
                <a:latin typeface="Calibri" panose="020F0502020204030204" pitchFamily="34" charset="0"/>
              </a:rPr>
              <a:pPr fontAlgn="base">
                <a:spcBef>
                  <a:spcPct val="0"/>
                </a:spcBef>
                <a:spcAft>
                  <a:spcPct val="0"/>
                </a:spcAft>
              </a:pPr>
              <a:t>34</a:t>
            </a:fld>
            <a:endParaRPr lang="en-GB" altLang="fr-FR">
              <a:latin typeface="Calibri" panose="020F0502020204030204" pitchFamily="34" charset="0"/>
            </a:endParaRPr>
          </a:p>
        </p:txBody>
      </p:sp>
    </p:spTree>
    <p:extLst>
      <p:ext uri="{BB962C8B-B14F-4D97-AF65-F5344CB8AC3E}">
        <p14:creationId xmlns:p14="http://schemas.microsoft.com/office/powerpoint/2010/main" val="220476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a:extLst>
              <a:ext uri="{FF2B5EF4-FFF2-40B4-BE49-F238E27FC236}">
                <a16:creationId xmlns="" xmlns:a16="http://schemas.microsoft.com/office/drawing/2014/main" id="{F850B0BA-D6CC-435D-8887-EFAF704B7E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a:extLst>
              <a:ext uri="{FF2B5EF4-FFF2-40B4-BE49-F238E27FC236}">
                <a16:creationId xmlns="" xmlns:a16="http://schemas.microsoft.com/office/drawing/2014/main" id="{DA0DF6FA-9215-4543-B01E-455F4CFBFD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a:t>Focus on more readable reports </a:t>
            </a:r>
            <a:r>
              <a:rPr lang="en-US" altLang="nl-NL">
                <a:sym typeface="Wingdings" panose="05000000000000000000" pitchFamily="2" charset="2"/>
              </a:rPr>
              <a:t> e.g. structure of assessment report</a:t>
            </a:r>
          </a:p>
          <a:p>
            <a:r>
              <a:rPr lang="en-US" altLang="nl-NL">
                <a:sym typeface="Wingdings" panose="05000000000000000000" pitchFamily="2" charset="2"/>
              </a:rPr>
              <a:t>Also limit overlap with EPAR  more general domains on health problem and technology can be shortened </a:t>
            </a:r>
            <a:endParaRPr lang="en-US" altLang="nl-NL"/>
          </a:p>
        </p:txBody>
      </p:sp>
      <p:sp>
        <p:nvSpPr>
          <p:cNvPr id="32772" name="Tijdelijke aanduiding voor dianummer 3">
            <a:extLst>
              <a:ext uri="{FF2B5EF4-FFF2-40B4-BE49-F238E27FC236}">
                <a16:creationId xmlns="" xmlns:a16="http://schemas.microsoft.com/office/drawing/2014/main" id="{5128000C-6A51-4F57-938C-79C04C22C8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68FD7FA-C667-4C55-8F12-44AD26AB0F36}" type="slidenum">
              <a:rPr lang="en-GB" altLang="fr-FR" smtClean="0">
                <a:latin typeface="Calibri" panose="020F0502020204030204" pitchFamily="34" charset="0"/>
              </a:rPr>
              <a:pPr fontAlgn="base">
                <a:spcBef>
                  <a:spcPct val="0"/>
                </a:spcBef>
                <a:spcAft>
                  <a:spcPct val="0"/>
                </a:spcAft>
              </a:pPr>
              <a:t>35</a:t>
            </a:fld>
            <a:endParaRPr lang="en-GB" altLang="fr-FR">
              <a:latin typeface="Calibri" panose="020F0502020204030204" pitchFamily="34" charset="0"/>
            </a:endParaRPr>
          </a:p>
        </p:txBody>
      </p:sp>
    </p:spTree>
    <p:extLst>
      <p:ext uri="{BB962C8B-B14F-4D97-AF65-F5344CB8AC3E}">
        <p14:creationId xmlns:p14="http://schemas.microsoft.com/office/powerpoint/2010/main" val="290787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 xmlns:a16="http://schemas.microsoft.com/office/drawing/2014/main" id="{C165D5A0-E73A-4469-B99A-079FEC50E2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a:extLst>
              <a:ext uri="{FF2B5EF4-FFF2-40B4-BE49-F238E27FC236}">
                <a16:creationId xmlns="" xmlns:a16="http://schemas.microsoft.com/office/drawing/2014/main" id="{50B9CE7F-166A-4557-B571-82BF486A9ED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nl-NL" dirty="0"/>
              <a:t>Will say something about EUnetHTA Task Group on Patient &amp; Consumer, and Healthcare Provider.</a:t>
            </a:r>
          </a:p>
          <a:p>
            <a:pPr>
              <a:defRPr/>
            </a:pPr>
            <a:r>
              <a:rPr lang="en-US" altLang="nl-NL" dirty="0"/>
              <a:t>Patients</a:t>
            </a:r>
          </a:p>
          <a:p>
            <a:pPr marL="171450" indent="-171450">
              <a:buFontTx/>
              <a:buChar char="-"/>
              <a:defRPr/>
            </a:pPr>
            <a:r>
              <a:rPr lang="en-US" altLang="nl-NL" dirty="0"/>
              <a:t>Seek especially input during scoping phase </a:t>
            </a:r>
          </a:p>
          <a:p>
            <a:pPr marL="171450" indent="-171450">
              <a:buFontTx/>
              <a:buChar char="-"/>
              <a:defRPr/>
            </a:pPr>
            <a:r>
              <a:rPr lang="en-US" altLang="nl-NL" dirty="0"/>
              <a:t>Had meetings with some EU patient </a:t>
            </a:r>
            <a:r>
              <a:rPr lang="en-US" altLang="nl-NL" dirty="0" err="1"/>
              <a:t>organisations</a:t>
            </a:r>
            <a:r>
              <a:rPr lang="en-US" altLang="nl-NL" dirty="0"/>
              <a:t> </a:t>
            </a:r>
            <a:r>
              <a:rPr lang="en-US" altLang="nl-NL" dirty="0">
                <a:sym typeface="Wingdings" panose="05000000000000000000" pitchFamily="2" charset="2"/>
              </a:rPr>
              <a:t> dialogue on best practices</a:t>
            </a:r>
          </a:p>
          <a:p>
            <a:pPr>
              <a:defRPr/>
            </a:pPr>
            <a:r>
              <a:rPr lang="en-US" altLang="nl-NL" dirty="0">
                <a:sym typeface="Wingdings" panose="05000000000000000000" pitchFamily="2" charset="2"/>
              </a:rPr>
              <a:t>HCP</a:t>
            </a:r>
          </a:p>
          <a:p>
            <a:pPr marL="171450" indent="-171450">
              <a:buFontTx/>
              <a:buChar char="-"/>
              <a:defRPr/>
            </a:pPr>
            <a:r>
              <a:rPr lang="en-US" altLang="nl-NL" dirty="0">
                <a:sym typeface="Wingdings" panose="05000000000000000000" pitchFamily="2" charset="2"/>
              </a:rPr>
              <a:t>Started discussions within TG now</a:t>
            </a:r>
          </a:p>
          <a:p>
            <a:pPr marL="171450" indent="-171450">
              <a:buFontTx/>
              <a:buChar char="-"/>
              <a:defRPr/>
            </a:pPr>
            <a:r>
              <a:rPr lang="en-US" altLang="nl-NL" dirty="0">
                <a:sym typeface="Wingdings" panose="05000000000000000000" pitchFamily="2" charset="2"/>
              </a:rPr>
              <a:t>Will look for options to have consultation/dialogue with them as well </a:t>
            </a:r>
          </a:p>
        </p:txBody>
      </p:sp>
      <p:sp>
        <p:nvSpPr>
          <p:cNvPr id="34820" name="Tijdelijke aanduiding voor dianummer 3">
            <a:extLst>
              <a:ext uri="{FF2B5EF4-FFF2-40B4-BE49-F238E27FC236}">
                <a16:creationId xmlns="" xmlns:a16="http://schemas.microsoft.com/office/drawing/2014/main" id="{1C8E8CD9-E573-4B5F-9C70-BDF2BBD9A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E82F496-BBA8-4799-8B8E-7ADCC7095AE3}" type="slidenum">
              <a:rPr lang="en-GB" altLang="fr-FR" smtClean="0">
                <a:latin typeface="Calibri" panose="020F0502020204030204" pitchFamily="34" charset="0"/>
              </a:rPr>
              <a:pPr fontAlgn="base">
                <a:spcBef>
                  <a:spcPct val="0"/>
                </a:spcBef>
                <a:spcAft>
                  <a:spcPct val="0"/>
                </a:spcAft>
              </a:pPr>
              <a:t>36</a:t>
            </a:fld>
            <a:endParaRPr lang="en-GB" altLang="fr-FR">
              <a:latin typeface="Calibri" panose="020F0502020204030204" pitchFamily="34" charset="0"/>
            </a:endParaRPr>
          </a:p>
        </p:txBody>
      </p:sp>
    </p:spTree>
    <p:extLst>
      <p:ext uri="{BB962C8B-B14F-4D97-AF65-F5344CB8AC3E}">
        <p14:creationId xmlns:p14="http://schemas.microsoft.com/office/powerpoint/2010/main" val="4061052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 xmlns:a16="http://schemas.microsoft.com/office/drawing/2014/main" id="{F9DD2DD0-FF06-4EBA-B4F6-63567A0F8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a:extLst>
              <a:ext uri="{FF2B5EF4-FFF2-40B4-BE49-F238E27FC236}">
                <a16:creationId xmlns="" xmlns:a16="http://schemas.microsoft.com/office/drawing/2014/main" id="{D01309E0-546D-4088-903A-C4B0E0A58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Poll Title: Finally, what could be areas of interest for future collaboration?
https://www.polleverywhere.com/free_text_polls/jcMCQRRExUUX1tU</a:t>
            </a:r>
            <a:endParaRPr lang="nl-NL" altLang="en-US"/>
          </a:p>
        </p:txBody>
      </p:sp>
      <p:sp>
        <p:nvSpPr>
          <p:cNvPr id="4" name="Tijdelijke aanduiding voor datum 3">
            <a:extLst>
              <a:ext uri="{FF2B5EF4-FFF2-40B4-BE49-F238E27FC236}">
                <a16:creationId xmlns="" xmlns:a16="http://schemas.microsoft.com/office/drawing/2014/main" id="{C2AF2AE0-055A-4D45-B29C-C861D3564065}"/>
              </a:ext>
            </a:extLst>
          </p:cNvPr>
          <p:cNvSpPr>
            <a:spLocks noGrp="1"/>
          </p:cNvSpPr>
          <p:nvPr>
            <p:ph type="dt" sz="quarter" idx="1"/>
          </p:nvPr>
        </p:nvSpPr>
        <p:spPr/>
        <p:txBody>
          <a:bodyPr/>
          <a:lstStyle/>
          <a:p>
            <a:pPr>
              <a:defRPr/>
            </a:pPr>
            <a:fld id="{B72CDEE4-6145-4ED9-BF40-BFE1AEB25EEE}" type="datetime3">
              <a:rPr lang="en-US" smtClean="0"/>
              <a:pPr>
                <a:defRPr/>
              </a:pPr>
              <a:t>25 May 2018</a:t>
            </a:fld>
            <a:endParaRPr lang="en-GB"/>
          </a:p>
        </p:txBody>
      </p:sp>
      <p:sp>
        <p:nvSpPr>
          <p:cNvPr id="5" name="Tijdelijke aanduiding voor dianummer 4">
            <a:extLst>
              <a:ext uri="{FF2B5EF4-FFF2-40B4-BE49-F238E27FC236}">
                <a16:creationId xmlns="" xmlns:a16="http://schemas.microsoft.com/office/drawing/2014/main" id="{1860B47C-547A-46DA-A433-64B552BF590B}"/>
              </a:ext>
            </a:extLst>
          </p:cNvPr>
          <p:cNvSpPr>
            <a:spLocks noGrp="1"/>
          </p:cNvSpPr>
          <p:nvPr>
            <p:ph type="sldNum" sz="quarter" idx="5"/>
          </p:nvPr>
        </p:nvSpPr>
        <p:spPr/>
        <p:txBody>
          <a:bodyPr/>
          <a:lstStyle/>
          <a:p>
            <a:pPr>
              <a:defRPr/>
            </a:pPr>
            <a:fld id="{5FA76426-49A1-44EF-B2BE-30B5F30A3FBC}" type="slidenum">
              <a:rPr lang="en-GB" smtClean="0"/>
              <a:pPr>
                <a:defRPr/>
              </a:pPr>
              <a:t>37</a:t>
            </a:fld>
            <a:endParaRPr lang="en-GB"/>
          </a:p>
        </p:txBody>
      </p:sp>
      <p:sp>
        <p:nvSpPr>
          <p:cNvPr id="36870" name="Tekstvak 5">
            <a:extLst>
              <a:ext uri="{FF2B5EF4-FFF2-40B4-BE49-F238E27FC236}">
                <a16:creationId xmlns="" xmlns:a16="http://schemas.microsoft.com/office/drawing/2014/main" id="{6EAC2018-40A3-4734-A227-C534CED83A33}"/>
              </a:ext>
            </a:extLst>
          </p:cNvPr>
          <p:cNvSpPr txBox="1">
            <a:spLocks noChangeArrowheads="1"/>
          </p:cNvSpPr>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ltLang="en-US"/>
          </a:p>
        </p:txBody>
      </p:sp>
    </p:spTree>
    <p:extLst>
      <p:ext uri="{BB962C8B-B14F-4D97-AF65-F5344CB8AC3E}">
        <p14:creationId xmlns:p14="http://schemas.microsoft.com/office/powerpoint/2010/main" val="2819396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 xmlns:a16="http://schemas.microsoft.com/office/drawing/2014/main" id="{64F9E3E2-F695-4867-B350-1A7D8F8F45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a:extLst>
              <a:ext uri="{FF2B5EF4-FFF2-40B4-BE49-F238E27FC236}">
                <a16:creationId xmlns="" xmlns:a16="http://schemas.microsoft.com/office/drawing/2014/main" id="{0885878F-C4BC-407F-A033-0340BFC04B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Poll Title: What are the concerns from a pharmaceutical industry perspective regarding getting engaged with Joint Assessments?
https://www.polleverywhere.com/free_text_polls/ONoAYv8vNddFeV4</a:t>
            </a:r>
            <a:endParaRPr lang="nl-NL" altLang="en-US"/>
          </a:p>
        </p:txBody>
      </p:sp>
      <p:sp>
        <p:nvSpPr>
          <p:cNvPr id="4" name="Tijdelijke aanduiding voor datum 3">
            <a:extLst>
              <a:ext uri="{FF2B5EF4-FFF2-40B4-BE49-F238E27FC236}">
                <a16:creationId xmlns="" xmlns:a16="http://schemas.microsoft.com/office/drawing/2014/main" id="{7D4119FC-7205-413A-AFEC-E4BA8A5972CB}"/>
              </a:ext>
            </a:extLst>
          </p:cNvPr>
          <p:cNvSpPr>
            <a:spLocks noGrp="1"/>
          </p:cNvSpPr>
          <p:nvPr>
            <p:ph type="dt" sz="quarter" idx="1"/>
          </p:nvPr>
        </p:nvSpPr>
        <p:spPr/>
        <p:txBody>
          <a:bodyPr/>
          <a:lstStyle/>
          <a:p>
            <a:pPr>
              <a:defRPr/>
            </a:pPr>
            <a:fld id="{B72CDEE4-6145-4ED9-BF40-BFE1AEB25EEE}" type="datetime3">
              <a:rPr lang="en-US" smtClean="0"/>
              <a:pPr>
                <a:defRPr/>
              </a:pPr>
              <a:t>25 May 2018</a:t>
            </a:fld>
            <a:endParaRPr lang="en-GB"/>
          </a:p>
        </p:txBody>
      </p:sp>
      <p:sp>
        <p:nvSpPr>
          <p:cNvPr id="5" name="Tijdelijke aanduiding voor dianummer 4">
            <a:extLst>
              <a:ext uri="{FF2B5EF4-FFF2-40B4-BE49-F238E27FC236}">
                <a16:creationId xmlns="" xmlns:a16="http://schemas.microsoft.com/office/drawing/2014/main" id="{1FC0950C-B84A-42FA-AF43-A7963A265CBA}"/>
              </a:ext>
            </a:extLst>
          </p:cNvPr>
          <p:cNvSpPr>
            <a:spLocks noGrp="1"/>
          </p:cNvSpPr>
          <p:nvPr>
            <p:ph type="sldNum" sz="quarter" idx="5"/>
          </p:nvPr>
        </p:nvSpPr>
        <p:spPr/>
        <p:txBody>
          <a:bodyPr/>
          <a:lstStyle/>
          <a:p>
            <a:pPr>
              <a:defRPr/>
            </a:pPr>
            <a:fld id="{7AFD1504-E52D-4103-B1D6-C70E583ABD28}" type="slidenum">
              <a:rPr lang="en-GB" smtClean="0"/>
              <a:pPr>
                <a:defRPr/>
              </a:pPr>
              <a:t>38</a:t>
            </a:fld>
            <a:endParaRPr lang="en-GB"/>
          </a:p>
        </p:txBody>
      </p:sp>
      <p:sp>
        <p:nvSpPr>
          <p:cNvPr id="38918" name="Tekstvak 5">
            <a:extLst>
              <a:ext uri="{FF2B5EF4-FFF2-40B4-BE49-F238E27FC236}">
                <a16:creationId xmlns="" xmlns:a16="http://schemas.microsoft.com/office/drawing/2014/main" id="{529513A5-2A3C-4C2B-91CB-2D7901D8BCFA}"/>
              </a:ext>
            </a:extLst>
          </p:cNvPr>
          <p:cNvSpPr txBox="1">
            <a:spLocks noChangeArrowheads="1"/>
          </p:cNvSpPr>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ltLang="en-US"/>
          </a:p>
        </p:txBody>
      </p:sp>
    </p:spTree>
    <p:extLst>
      <p:ext uri="{BB962C8B-B14F-4D97-AF65-F5344CB8AC3E}">
        <p14:creationId xmlns:p14="http://schemas.microsoft.com/office/powerpoint/2010/main" val="1021181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AB7064FC-D2D1-4912-A1B8-A2DD2B4EA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 xmlns:a16="http://schemas.microsoft.com/office/drawing/2014/main" id="{988D4CDD-D555-4E56-AFF5-23605DDDE1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Date Placeholder 3">
            <a:extLst>
              <a:ext uri="{FF2B5EF4-FFF2-40B4-BE49-F238E27FC236}">
                <a16:creationId xmlns="" xmlns:a16="http://schemas.microsoft.com/office/drawing/2014/main" id="{4C35AA9E-0F1C-44BF-9D4F-858BB944A4B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11C2B77-2A84-4E42-B7E3-59CA7BF5EEB2}" type="datetime3">
              <a:rPr lang="en-GB" altLang="en-US" smtClean="0"/>
              <a:pPr fontAlgn="base">
                <a:spcBef>
                  <a:spcPct val="0"/>
                </a:spcBef>
                <a:spcAft>
                  <a:spcPct val="0"/>
                </a:spcAft>
              </a:pPr>
              <a:t>25 May, 2018</a:t>
            </a:fld>
            <a:endParaRPr lang="en-GB" altLang="en-US"/>
          </a:p>
        </p:txBody>
      </p:sp>
      <p:sp>
        <p:nvSpPr>
          <p:cNvPr id="40965" name="Slide Number Placeholder 4">
            <a:extLst>
              <a:ext uri="{FF2B5EF4-FFF2-40B4-BE49-F238E27FC236}">
                <a16:creationId xmlns="" xmlns:a16="http://schemas.microsoft.com/office/drawing/2014/main" id="{E22CF21F-27E2-4E3C-8C15-8D3D316EE2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16D6095-5FFC-4C84-9F71-7E4AFA93F9F5}" type="slidenum">
              <a:rPr lang="en-GB" altLang="en-US" smtClean="0"/>
              <a:pPr fontAlgn="base">
                <a:spcBef>
                  <a:spcPct val="0"/>
                </a:spcBef>
                <a:spcAft>
                  <a:spcPct val="0"/>
                </a:spcAft>
              </a:pPr>
              <a:t>39</a:t>
            </a:fld>
            <a:endParaRPr lang="en-GB" altLang="en-US"/>
          </a:p>
        </p:txBody>
      </p:sp>
    </p:spTree>
    <p:extLst>
      <p:ext uri="{BB962C8B-B14F-4D97-AF65-F5344CB8AC3E}">
        <p14:creationId xmlns:p14="http://schemas.microsoft.com/office/powerpoint/2010/main" val="144027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a:extLst>
              <a:ext uri="{FF2B5EF4-FFF2-40B4-BE49-F238E27FC236}">
                <a16:creationId xmlns="" xmlns:a16="http://schemas.microsoft.com/office/drawing/2014/main" id="{E50F0B75-3FA7-4C14-8496-44FF5ABAD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a:extLst>
              <a:ext uri="{FF2B5EF4-FFF2-40B4-BE49-F238E27FC236}">
                <a16:creationId xmlns="" xmlns:a16="http://schemas.microsoft.com/office/drawing/2014/main" id="{F1616D4C-2B63-46FC-87BB-7CB0E9D292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Back up slide </a:t>
            </a:r>
          </a:p>
        </p:txBody>
      </p:sp>
      <p:sp>
        <p:nvSpPr>
          <p:cNvPr id="4" name="Tijdelijke aanduiding voor datum 3">
            <a:extLst>
              <a:ext uri="{FF2B5EF4-FFF2-40B4-BE49-F238E27FC236}">
                <a16:creationId xmlns="" xmlns:a16="http://schemas.microsoft.com/office/drawing/2014/main" id="{C6C8A848-B4E2-4C46-8650-7E0A54C6FA6E}"/>
              </a:ext>
            </a:extLst>
          </p:cNvPr>
          <p:cNvSpPr>
            <a:spLocks noGrp="1"/>
          </p:cNvSpPr>
          <p:nvPr>
            <p:ph type="dt" sz="quarter" idx="1"/>
          </p:nvPr>
        </p:nvSpPr>
        <p:spPr/>
        <p:txBody>
          <a:bodyPr/>
          <a:lstStyle/>
          <a:p>
            <a:pPr>
              <a:defRPr/>
            </a:pPr>
            <a:fld id="{A13A721A-6802-4353-89DB-75FDBC526242}" type="datetime3">
              <a:rPr lang="en-US" smtClean="0"/>
              <a:pPr>
                <a:defRPr/>
              </a:pPr>
              <a:t>25 May 2018</a:t>
            </a:fld>
            <a:endParaRPr lang="en-GB"/>
          </a:p>
        </p:txBody>
      </p:sp>
      <p:sp>
        <p:nvSpPr>
          <p:cNvPr id="5" name="Tijdelijke aanduiding voor dianummer 4">
            <a:extLst>
              <a:ext uri="{FF2B5EF4-FFF2-40B4-BE49-F238E27FC236}">
                <a16:creationId xmlns="" xmlns:a16="http://schemas.microsoft.com/office/drawing/2014/main" id="{E25833C0-A011-496F-869D-A1C6D307DD3F}"/>
              </a:ext>
            </a:extLst>
          </p:cNvPr>
          <p:cNvSpPr>
            <a:spLocks noGrp="1"/>
          </p:cNvSpPr>
          <p:nvPr>
            <p:ph type="sldNum" sz="quarter" idx="5"/>
          </p:nvPr>
        </p:nvSpPr>
        <p:spPr/>
        <p:txBody>
          <a:bodyPr/>
          <a:lstStyle/>
          <a:p>
            <a:pPr>
              <a:defRPr/>
            </a:pPr>
            <a:fld id="{3A25628F-86D9-485E-88E3-482251B0957E}" type="slidenum">
              <a:rPr lang="en-GB" smtClean="0"/>
              <a:pPr>
                <a:defRPr/>
              </a:pPr>
              <a:t>40</a:t>
            </a:fld>
            <a:endParaRPr lang="en-GB"/>
          </a:p>
        </p:txBody>
      </p:sp>
    </p:spTree>
    <p:extLst>
      <p:ext uri="{BB962C8B-B14F-4D97-AF65-F5344CB8AC3E}">
        <p14:creationId xmlns:p14="http://schemas.microsoft.com/office/powerpoint/2010/main" val="1081699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 xmlns:a16="http://schemas.microsoft.com/office/drawing/2014/main" id="{971F2B6B-00ED-466F-B32B-BE51985BAC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a:extLst>
              <a:ext uri="{FF2B5EF4-FFF2-40B4-BE49-F238E27FC236}">
                <a16:creationId xmlns="" xmlns:a16="http://schemas.microsoft.com/office/drawing/2014/main" id="{2B1273C0-2F31-4D22-B2E4-BE3570C321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Tijdelijke aanduiding voor datum 3">
            <a:extLst>
              <a:ext uri="{FF2B5EF4-FFF2-40B4-BE49-F238E27FC236}">
                <a16:creationId xmlns="" xmlns:a16="http://schemas.microsoft.com/office/drawing/2014/main" id="{A28A6BA5-1DAE-412F-BA6F-07F601AD6F65}"/>
              </a:ext>
            </a:extLst>
          </p:cNvPr>
          <p:cNvSpPr>
            <a:spLocks noGrp="1"/>
          </p:cNvSpPr>
          <p:nvPr>
            <p:ph type="dt" sz="quarter" idx="1"/>
          </p:nvPr>
        </p:nvSpPr>
        <p:spPr/>
        <p:txBody>
          <a:bodyPr/>
          <a:lstStyle/>
          <a:p>
            <a:pPr>
              <a:defRPr/>
            </a:pPr>
            <a:fld id="{387A81BF-5F65-4B46-B589-C8DAB44F173B}" type="datetime3">
              <a:rPr lang="en-US" smtClean="0">
                <a:solidFill>
                  <a:srgbClr val="505050"/>
                </a:solidFill>
              </a:rPr>
              <a:pPr>
                <a:defRPr/>
              </a:pPr>
              <a:t>25 May 2018</a:t>
            </a:fld>
            <a:endParaRPr lang="en-GB">
              <a:solidFill>
                <a:srgbClr val="505050"/>
              </a:solidFill>
            </a:endParaRPr>
          </a:p>
        </p:txBody>
      </p:sp>
      <p:sp>
        <p:nvSpPr>
          <p:cNvPr id="5" name="Tijdelijke aanduiding voor dianummer 4">
            <a:extLst>
              <a:ext uri="{FF2B5EF4-FFF2-40B4-BE49-F238E27FC236}">
                <a16:creationId xmlns="" xmlns:a16="http://schemas.microsoft.com/office/drawing/2014/main" id="{8008F7CA-11B5-4C42-8919-266EFDD90DB3}"/>
              </a:ext>
            </a:extLst>
          </p:cNvPr>
          <p:cNvSpPr>
            <a:spLocks noGrp="1"/>
          </p:cNvSpPr>
          <p:nvPr>
            <p:ph type="sldNum" sz="quarter" idx="5"/>
          </p:nvPr>
        </p:nvSpPr>
        <p:spPr/>
        <p:txBody>
          <a:bodyPr/>
          <a:lstStyle/>
          <a:p>
            <a:pPr>
              <a:defRPr/>
            </a:pPr>
            <a:fld id="{DEB5C277-B8B2-443E-BA58-FFA090A39A10}" type="slidenum">
              <a:rPr lang="en-GB" smtClean="0">
                <a:solidFill>
                  <a:srgbClr val="505050"/>
                </a:solidFill>
              </a:rPr>
              <a:pPr>
                <a:defRPr/>
              </a:pPr>
              <a:t>41</a:t>
            </a:fld>
            <a:endParaRPr lang="en-GB">
              <a:solidFill>
                <a:srgbClr val="505050"/>
              </a:solidFill>
            </a:endParaRPr>
          </a:p>
        </p:txBody>
      </p:sp>
    </p:spTree>
    <p:extLst>
      <p:ext uri="{BB962C8B-B14F-4D97-AF65-F5344CB8AC3E}">
        <p14:creationId xmlns:p14="http://schemas.microsoft.com/office/powerpoint/2010/main" val="1039157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594345C3-7038-4E5B-9438-B0491347CA84}"/>
              </a:ext>
            </a:extLst>
          </p:cNvPr>
          <p:cNvSpPr>
            <a:spLocks noGrp="1" noRot="1" noChangeAspect="1" noTextEdit="1"/>
          </p:cNvSpPr>
          <p:nvPr>
            <p:ph type="sldImg"/>
          </p:nvPr>
        </p:nvSpPr>
        <p:spPr bwMode="auto">
          <a:xfrm>
            <a:off x="917575" y="746125"/>
            <a:ext cx="497046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 xmlns:a16="http://schemas.microsoft.com/office/drawing/2014/main" id="{F0A9D760-EB5B-4251-8366-45DD63886A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a:p>
        </p:txBody>
      </p:sp>
      <p:sp>
        <p:nvSpPr>
          <p:cNvPr id="47108" name="Slide Number Placeholder 3">
            <a:extLst>
              <a:ext uri="{FF2B5EF4-FFF2-40B4-BE49-F238E27FC236}">
                <a16:creationId xmlns="" xmlns:a16="http://schemas.microsoft.com/office/drawing/2014/main" id="{66910B7C-C982-415A-B52C-D1062DB5EA06}"/>
              </a:ext>
            </a:extLst>
          </p:cNvPr>
          <p:cNvSpPr txBox="1">
            <a:spLocks noGrp="1"/>
          </p:cNvSpPr>
          <p:nvPr/>
        </p:nvSpPr>
        <p:spPr bwMode="auto">
          <a:xfrm>
            <a:off x="3724275" y="8439150"/>
            <a:ext cx="2847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49" tIns="44175" rIns="88349" bIns="4417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4CA4BE1-364C-4DEB-BC40-ED84CD6F0B89}" type="slidenum">
              <a:rPr lang="en-GB" altLang="de-DE" sz="800">
                <a:solidFill>
                  <a:srgbClr val="505050"/>
                </a:solidFill>
              </a:rPr>
              <a:pPr algn="r" eaLnBrk="1" hangingPunct="1">
                <a:spcBef>
                  <a:spcPct val="0"/>
                </a:spcBef>
              </a:pPr>
              <a:t>42</a:t>
            </a:fld>
            <a:endParaRPr lang="en-GB" altLang="de-DE" sz="800">
              <a:solidFill>
                <a:srgbClr val="505050"/>
              </a:solidFill>
            </a:endParaRPr>
          </a:p>
        </p:txBody>
      </p:sp>
      <p:sp>
        <p:nvSpPr>
          <p:cNvPr id="47109" name="Date Placeholder 4">
            <a:extLst>
              <a:ext uri="{FF2B5EF4-FFF2-40B4-BE49-F238E27FC236}">
                <a16:creationId xmlns="" xmlns:a16="http://schemas.microsoft.com/office/drawing/2014/main" id="{40E8F9F9-65E7-45B6-ADF7-92120900BDD6}"/>
              </a:ext>
            </a:extLst>
          </p:cNvPr>
          <p:cNvSpPr txBox="1">
            <a:spLocks noGrp="1"/>
          </p:cNvSpPr>
          <p:nvPr/>
        </p:nvSpPr>
        <p:spPr bwMode="auto">
          <a:xfrm>
            <a:off x="3724275" y="0"/>
            <a:ext cx="2847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49" tIns="44175" rIns="88349" bIns="4417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296D49D-2718-44F5-9088-9BC4C2D8637D}" type="datetime3">
              <a:rPr lang="en-GB" altLang="de-DE" sz="800">
                <a:solidFill>
                  <a:srgbClr val="505050"/>
                </a:solidFill>
              </a:rPr>
              <a:pPr algn="r" eaLnBrk="1" hangingPunct="1">
                <a:spcBef>
                  <a:spcPct val="0"/>
                </a:spcBef>
              </a:pPr>
              <a:t>25 May, 2018</a:t>
            </a:fld>
            <a:endParaRPr lang="en-GB" altLang="de-DE" sz="800">
              <a:solidFill>
                <a:srgbClr val="505050"/>
              </a:solidFill>
            </a:endParaRPr>
          </a:p>
        </p:txBody>
      </p:sp>
    </p:spTree>
    <p:extLst>
      <p:ext uri="{BB962C8B-B14F-4D97-AF65-F5344CB8AC3E}">
        <p14:creationId xmlns:p14="http://schemas.microsoft.com/office/powerpoint/2010/main" val="51785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Underline – still too early to have captured all use that will occur – Pharma launch likely to be staggered over about 12-18 months, and for other technologies national implementation of JA2 assessments was across approximately 2-3 years.</a:t>
            </a:r>
          </a:p>
          <a:p>
            <a:endParaRPr lang="en-GB" altLang="en-US" b="1" dirty="0"/>
          </a:p>
          <a:p>
            <a:r>
              <a:rPr lang="en-GB" altLang="en-US" dirty="0"/>
              <a:t>Agencies only included once so if an agency did both use as part of national assessment and dissemination it will be counted once under use as national assessment e.g. agencies using as part of dissemination are different to those using as part of national assessment</a:t>
            </a:r>
          </a:p>
          <a:p>
            <a:pPr>
              <a:defRPr/>
            </a:pPr>
            <a:endParaRPr lang="en-GB" altLang="en-US" dirty="0"/>
          </a:p>
          <a:p>
            <a:pPr>
              <a:defRPr/>
            </a:pPr>
            <a:r>
              <a:rPr lang="en-GB" altLang="en-US" dirty="0"/>
              <a:t>The other cases of non-use:</a:t>
            </a:r>
          </a:p>
          <a:p>
            <a:pPr marL="171450" indent="-171450">
              <a:buFont typeface="Arial" panose="020B0604020202020204" pitchFamily="34" charset="0"/>
              <a:buChar char="•"/>
              <a:defRPr/>
            </a:pPr>
            <a:r>
              <a:rPr lang="en-GB" altLang="en-US" dirty="0"/>
              <a:t>3 not aware the assessment was being done (worrying)</a:t>
            </a:r>
          </a:p>
          <a:p>
            <a:pPr marL="171450" indent="-171450">
              <a:buFont typeface="Arial" panose="020B0604020202020204" pitchFamily="34" charset="0"/>
              <a:buChar char="•"/>
              <a:defRPr/>
            </a:pPr>
            <a:r>
              <a:rPr lang="en-GB" altLang="en-US" dirty="0"/>
              <a:t>1 relevance</a:t>
            </a:r>
          </a:p>
          <a:p>
            <a:pPr marL="171450" indent="-171450">
              <a:buFont typeface="Arial" panose="020B0604020202020204" pitchFamily="34" charset="0"/>
              <a:buChar char="•"/>
              <a:defRPr/>
            </a:pPr>
            <a:r>
              <a:rPr lang="en-GB" altLang="en-US" dirty="0"/>
              <a:t>2 a mixture of reasons including methodology used was out with the approach adopted by the agency; The </a:t>
            </a:r>
            <a:r>
              <a:rPr lang="en-GB" altLang="en-US" dirty="0" err="1"/>
              <a:t>EUnetHTA</a:t>
            </a:r>
            <a:r>
              <a:rPr lang="en-GB" altLang="en-US" dirty="0"/>
              <a:t> assessment was not of sufficient quality; The scope of the national assessment was different; and transparency of process and availability of documents.</a:t>
            </a:r>
          </a:p>
          <a:p>
            <a:endParaRPr lang="en-GB" altLang="en-US" dirty="0"/>
          </a:p>
          <a:p>
            <a:r>
              <a:rPr lang="en-GB" altLang="en-US" dirty="0"/>
              <a:t>Two types of use of </a:t>
            </a:r>
            <a:r>
              <a:rPr lang="en-GB" altLang="en-US" dirty="0" err="1"/>
              <a:t>EUnetHTA</a:t>
            </a:r>
            <a:r>
              <a:rPr lang="en-GB" altLang="en-US" dirty="0"/>
              <a:t> assessments were reported: (1) use to support or as an alternative to the agency’s existing HTA procedures and (2) use as part of dissemination to support awareness of </a:t>
            </a:r>
            <a:r>
              <a:rPr lang="en-GB" altLang="en-US" dirty="0" err="1"/>
              <a:t>EUnetHTA</a:t>
            </a:r>
            <a:r>
              <a:rPr lang="en-GB" altLang="en-US" dirty="0"/>
              <a:t> assessments and evidence informed decision-making. Dissemination practices reported include inclusion of the </a:t>
            </a:r>
            <a:r>
              <a:rPr lang="en-GB" altLang="en-US" dirty="0" err="1"/>
              <a:t>EUnetHTA</a:t>
            </a:r>
            <a:r>
              <a:rPr lang="en-GB" altLang="en-US" dirty="0"/>
              <a:t> assessment in databases of evidence sources for providers, summaries and analysis for decision makers and websites; inclusion in newsletters to stakeholders and direct dissemination to clinicians.</a:t>
            </a:r>
          </a:p>
          <a:p>
            <a:endParaRPr lang="en-GB" altLang="en-US" dirty="0"/>
          </a:p>
          <a:p>
            <a:endParaRPr lang="en-GB" altLang="en-US" dirty="0"/>
          </a:p>
        </p:txBody>
      </p:sp>
      <p:sp>
        <p:nvSpPr>
          <p:cNvPr id="4" name="Date Placeholder 3"/>
          <p:cNvSpPr>
            <a:spLocks noGrp="1"/>
          </p:cNvSpPr>
          <p:nvPr>
            <p:ph type="dt" sz="quarter" idx="1"/>
          </p:nvPr>
        </p:nvSpPr>
        <p:spPr/>
        <p:txBody>
          <a:bodyPr/>
          <a:lstStyle/>
          <a:p>
            <a:pPr>
              <a:defRPr/>
            </a:pPr>
            <a:fld id="{387A81BF-5F65-4B46-B589-C8DAB44F173B}" type="datetime3">
              <a:rPr lang="en-US" smtClean="0"/>
              <a:pPr>
                <a:defRPr/>
              </a:pPr>
              <a:t>25 May 2018</a:t>
            </a:fld>
            <a:endParaRPr lang="en-GB"/>
          </a:p>
        </p:txBody>
      </p:sp>
      <p:sp>
        <p:nvSpPr>
          <p:cNvPr id="5" name="Slide Number Placeholder 4"/>
          <p:cNvSpPr>
            <a:spLocks noGrp="1"/>
          </p:cNvSpPr>
          <p:nvPr>
            <p:ph type="sldNum" sz="quarter" idx="5"/>
          </p:nvPr>
        </p:nvSpPr>
        <p:spPr/>
        <p:txBody>
          <a:bodyPr/>
          <a:lstStyle/>
          <a:p>
            <a:pPr>
              <a:defRPr/>
            </a:pPr>
            <a:fld id="{CA6D4C00-14C9-4D10-91FA-8223B80F979B}" type="slidenum">
              <a:rPr lang="en-GB" smtClean="0"/>
              <a:pPr>
                <a:defRPr/>
              </a:pPr>
              <a:t>6</a:t>
            </a:fld>
            <a:endParaRPr lang="en-GB"/>
          </a:p>
        </p:txBody>
      </p:sp>
    </p:spTree>
    <p:extLst>
      <p:ext uri="{BB962C8B-B14F-4D97-AF65-F5344CB8AC3E}">
        <p14:creationId xmlns:p14="http://schemas.microsoft.com/office/powerpoint/2010/main" val="3228083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 xmlns:a16="http://schemas.microsoft.com/office/drawing/2014/main" id="{C2EBE638-2719-4735-A191-543E689E7EF2}"/>
              </a:ext>
            </a:extLst>
          </p:cNvPr>
          <p:cNvSpPr>
            <a:spLocks noGrp="1" noRot="1" noChangeAspect="1" noTextEdit="1"/>
          </p:cNvSpPr>
          <p:nvPr>
            <p:ph type="sldImg"/>
          </p:nvPr>
        </p:nvSpPr>
        <p:spPr bwMode="auto">
          <a:xfrm>
            <a:off x="917575" y="746125"/>
            <a:ext cx="497046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 xmlns:a16="http://schemas.microsoft.com/office/drawing/2014/main" id="{DC75660C-BACC-4628-88A3-F17EB73D1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a:p>
        </p:txBody>
      </p:sp>
      <p:sp>
        <p:nvSpPr>
          <p:cNvPr id="49156" name="Slide Number Placeholder 3">
            <a:extLst>
              <a:ext uri="{FF2B5EF4-FFF2-40B4-BE49-F238E27FC236}">
                <a16:creationId xmlns="" xmlns:a16="http://schemas.microsoft.com/office/drawing/2014/main" id="{BF99F0E1-0FAC-432B-82DD-D6420A333BBD}"/>
              </a:ext>
            </a:extLst>
          </p:cNvPr>
          <p:cNvSpPr txBox="1">
            <a:spLocks noGrp="1"/>
          </p:cNvSpPr>
          <p:nvPr/>
        </p:nvSpPr>
        <p:spPr bwMode="auto">
          <a:xfrm>
            <a:off x="3724275" y="8439150"/>
            <a:ext cx="2847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49" tIns="44175" rIns="88349" bIns="4417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1D75F44-A41E-43DC-9247-734546DE8C8D}" type="slidenum">
              <a:rPr lang="en-GB" altLang="de-DE" sz="800">
                <a:solidFill>
                  <a:srgbClr val="505050"/>
                </a:solidFill>
              </a:rPr>
              <a:pPr algn="r" eaLnBrk="1" hangingPunct="1">
                <a:spcBef>
                  <a:spcPct val="0"/>
                </a:spcBef>
              </a:pPr>
              <a:t>43</a:t>
            </a:fld>
            <a:endParaRPr lang="en-GB" altLang="de-DE" sz="800">
              <a:solidFill>
                <a:srgbClr val="505050"/>
              </a:solidFill>
            </a:endParaRPr>
          </a:p>
        </p:txBody>
      </p:sp>
      <p:sp>
        <p:nvSpPr>
          <p:cNvPr id="49157" name="Date Placeholder 4">
            <a:extLst>
              <a:ext uri="{FF2B5EF4-FFF2-40B4-BE49-F238E27FC236}">
                <a16:creationId xmlns="" xmlns:a16="http://schemas.microsoft.com/office/drawing/2014/main" id="{FB0E64F0-1B67-429A-A13E-A0DCD2F9AFD6}"/>
              </a:ext>
            </a:extLst>
          </p:cNvPr>
          <p:cNvSpPr txBox="1">
            <a:spLocks noGrp="1"/>
          </p:cNvSpPr>
          <p:nvPr/>
        </p:nvSpPr>
        <p:spPr bwMode="auto">
          <a:xfrm>
            <a:off x="3724275" y="0"/>
            <a:ext cx="2847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49" tIns="44175" rIns="88349" bIns="4417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1AAB647-1DBF-4884-B5C6-AF5A36FB16D9}" type="datetime3">
              <a:rPr lang="en-GB" altLang="de-DE" sz="800">
                <a:solidFill>
                  <a:srgbClr val="505050"/>
                </a:solidFill>
              </a:rPr>
              <a:pPr algn="r" eaLnBrk="1" hangingPunct="1">
                <a:spcBef>
                  <a:spcPct val="0"/>
                </a:spcBef>
              </a:pPr>
              <a:t>25 May, 2018</a:t>
            </a:fld>
            <a:endParaRPr lang="en-GB" altLang="de-DE" sz="800">
              <a:solidFill>
                <a:srgbClr val="505050"/>
              </a:solidFill>
            </a:endParaRPr>
          </a:p>
        </p:txBody>
      </p:sp>
    </p:spTree>
    <p:extLst>
      <p:ext uri="{BB962C8B-B14F-4D97-AF65-F5344CB8AC3E}">
        <p14:creationId xmlns:p14="http://schemas.microsoft.com/office/powerpoint/2010/main" val="48946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Quality</a:t>
            </a:r>
            <a:r>
              <a:rPr lang="de-DE" baseline="0" dirty="0"/>
              <a:t> </a:t>
            </a:r>
            <a:r>
              <a:rPr lang="de-DE" baseline="0" dirty="0" err="1"/>
              <a:t>Policy</a:t>
            </a:r>
            <a:r>
              <a:rPr lang="de-DE" baseline="0" dirty="0"/>
              <a:t>: </a:t>
            </a:r>
            <a:r>
              <a:rPr lang="en-US" dirty="0"/>
              <a:t>EUnetHTA formulated its current corporate mission in May 2012 with the </a:t>
            </a:r>
            <a:r>
              <a:rPr lang="en-US" i="1" dirty="0"/>
              <a:t>“EUnetHTA Strategy 2012 and beyond”</a:t>
            </a:r>
            <a:r>
              <a:rPr lang="en-US" dirty="0"/>
              <a:t>, endorsed by the EUnetHTA Plenary Assembly. Common strategies were defined as: </a:t>
            </a:r>
          </a:p>
          <a:p>
            <a:r>
              <a:rPr lang="en-US" dirty="0"/>
              <a:t>• to increase collaborative production of HTA core information and to facilitate its use in national reporting, </a:t>
            </a:r>
          </a:p>
          <a:p>
            <a:r>
              <a:rPr lang="en-US" dirty="0"/>
              <a:t>• to increase reliability and relevance of HTAs by supporting high quality, robust and relevant information for decision making, </a:t>
            </a:r>
          </a:p>
          <a:p>
            <a:r>
              <a:rPr lang="en-US" dirty="0"/>
              <a:t>• to produce additional evidence and reduce redundancy by the usage of implemented common tools and by the effort to further implement and disseminate tools and guidelines in the work of national HTA </a:t>
            </a:r>
            <a:r>
              <a:rPr lang="en-US" dirty="0" err="1"/>
              <a:t>organisations</a:t>
            </a:r>
            <a:r>
              <a:rPr lang="en-US" dirty="0"/>
              <a:t>. </a:t>
            </a:r>
          </a:p>
          <a:p>
            <a:r>
              <a:rPr lang="en-US" dirty="0"/>
              <a:t>• to establish essential collaboration with the international HTA community, regulatory bodies and other relevant </a:t>
            </a:r>
            <a:r>
              <a:rPr lang="en-US" dirty="0" err="1"/>
              <a:t>organisations</a:t>
            </a:r>
            <a:r>
              <a:rPr lang="en-US" dirty="0"/>
              <a:t> as well as to refine roles and tasks of stakeholders (in terms of Stakeholder Forum and Stakeholder Advisory Groups in JA2) to increase the relevance of HTA.</a:t>
            </a:r>
          </a:p>
          <a:p>
            <a:endParaRPr lang="de-DE" dirty="0"/>
          </a:p>
        </p:txBody>
      </p:sp>
      <p:sp>
        <p:nvSpPr>
          <p:cNvPr id="4" name="Datumsplatzhalter 3"/>
          <p:cNvSpPr>
            <a:spLocks noGrp="1"/>
          </p:cNvSpPr>
          <p:nvPr>
            <p:ph type="dt" idx="10"/>
          </p:nvPr>
        </p:nvSpPr>
        <p:spPr/>
        <p:txBody>
          <a:bodyPr/>
          <a:lstStyle/>
          <a:p>
            <a:fld id="{779B6EB0-2FC0-4034-9F75-26760E1242CC}" type="datetime3">
              <a:rPr lang="en-US" smtClean="0">
                <a:solidFill>
                  <a:prstClr val="black"/>
                </a:solidFill>
                <a:latin typeface="Calibri"/>
              </a:rPr>
              <a:pPr/>
              <a:t>25 May 2018</a:t>
            </a:fld>
            <a:endParaRPr lang="en-GB">
              <a:solidFill>
                <a:prstClr val="black"/>
              </a:solidFill>
              <a:latin typeface="Calibri"/>
            </a:endParaRPr>
          </a:p>
        </p:txBody>
      </p:sp>
      <p:sp>
        <p:nvSpPr>
          <p:cNvPr id="5" name="Foliennummernplatzhalter 4"/>
          <p:cNvSpPr>
            <a:spLocks noGrp="1"/>
          </p:cNvSpPr>
          <p:nvPr>
            <p:ph type="sldNum" sz="quarter" idx="11"/>
          </p:nvPr>
        </p:nvSpPr>
        <p:spPr/>
        <p:txBody>
          <a:bodyPr/>
          <a:lstStyle/>
          <a:p>
            <a:fld id="{7DF9B5FE-B896-4E73-9926-312C0673833C}" type="slidenum">
              <a:rPr lang="en-GB" smtClean="0">
                <a:solidFill>
                  <a:prstClr val="black"/>
                </a:solidFill>
                <a:latin typeface="Calibri"/>
              </a:rPr>
              <a:pPr/>
              <a:t>46</a:t>
            </a:fld>
            <a:endParaRPr lang="en-GB">
              <a:solidFill>
                <a:prstClr val="black"/>
              </a:solidFill>
              <a:latin typeface="Calibri"/>
            </a:endParaRPr>
          </a:p>
        </p:txBody>
      </p:sp>
    </p:spTree>
    <p:extLst>
      <p:ext uri="{BB962C8B-B14F-4D97-AF65-F5344CB8AC3E}">
        <p14:creationId xmlns:p14="http://schemas.microsoft.com/office/powerpoint/2010/main" val="3520064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Development of 40 SOPs on all process </a:t>
            </a:r>
            <a:r>
              <a:rPr lang="de-DE" dirty="0" err="1"/>
              <a:t>steps</a:t>
            </a:r>
            <a:endParaRPr lang="de-DE" dirty="0"/>
          </a:p>
        </p:txBody>
      </p:sp>
      <p:sp>
        <p:nvSpPr>
          <p:cNvPr id="4" name="Datumsplatzhalter 3"/>
          <p:cNvSpPr>
            <a:spLocks noGrp="1"/>
          </p:cNvSpPr>
          <p:nvPr>
            <p:ph type="dt" idx="10"/>
          </p:nvPr>
        </p:nvSpPr>
        <p:spPr/>
        <p:txBody>
          <a:bodyPr/>
          <a:lstStyle/>
          <a:p>
            <a:fld id="{779B6EB0-2FC0-4034-9F75-26760E1242CC}" type="datetime3">
              <a:rPr lang="en-US" smtClean="0">
                <a:solidFill>
                  <a:prstClr val="black"/>
                </a:solidFill>
                <a:latin typeface="Calibri"/>
              </a:rPr>
              <a:pPr/>
              <a:t>25 May 2018</a:t>
            </a:fld>
            <a:endParaRPr lang="en-GB">
              <a:solidFill>
                <a:prstClr val="black"/>
              </a:solidFill>
              <a:latin typeface="Calibri"/>
            </a:endParaRPr>
          </a:p>
        </p:txBody>
      </p:sp>
      <p:sp>
        <p:nvSpPr>
          <p:cNvPr id="5" name="Foliennummernplatzhalter 4"/>
          <p:cNvSpPr>
            <a:spLocks noGrp="1"/>
          </p:cNvSpPr>
          <p:nvPr>
            <p:ph type="sldNum" sz="quarter" idx="11"/>
          </p:nvPr>
        </p:nvSpPr>
        <p:spPr/>
        <p:txBody>
          <a:bodyPr/>
          <a:lstStyle/>
          <a:p>
            <a:fld id="{7DF9B5FE-B896-4E73-9926-312C0673833C}" type="slidenum">
              <a:rPr lang="en-GB" smtClean="0">
                <a:solidFill>
                  <a:prstClr val="black"/>
                </a:solidFill>
                <a:latin typeface="Calibri"/>
              </a:rPr>
              <a:pPr/>
              <a:t>47</a:t>
            </a:fld>
            <a:endParaRPr lang="en-GB">
              <a:solidFill>
                <a:prstClr val="black"/>
              </a:solidFill>
              <a:latin typeface="Calibri"/>
            </a:endParaRPr>
          </a:p>
        </p:txBody>
      </p:sp>
    </p:spTree>
    <p:extLst>
      <p:ext uri="{BB962C8B-B14F-4D97-AF65-F5344CB8AC3E}">
        <p14:creationId xmlns:p14="http://schemas.microsoft.com/office/powerpoint/2010/main" val="1002680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2970" eaLnBrk="1" fontAlgn="auto" hangingPunct="1">
              <a:spcBef>
                <a:spcPts val="0"/>
              </a:spcBef>
              <a:spcAft>
                <a:spcPts val="0"/>
              </a:spcAft>
              <a:defRPr/>
            </a:pPr>
            <a:r>
              <a:rPr lang="de-DE" dirty="0"/>
              <a:t>Joint Group: </a:t>
            </a:r>
            <a:r>
              <a:rPr lang="en-US" b="1" dirty="0">
                <a:solidFill>
                  <a:srgbClr val="505050"/>
                </a:solidFill>
              </a:rPr>
              <a:t>WP4 + WP6 + national experts from WP5 and WP7</a:t>
            </a:r>
          </a:p>
        </p:txBody>
      </p:sp>
      <p:sp>
        <p:nvSpPr>
          <p:cNvPr id="4" name="Datumsplatzhalter 3"/>
          <p:cNvSpPr>
            <a:spLocks noGrp="1"/>
          </p:cNvSpPr>
          <p:nvPr>
            <p:ph type="dt" idx="10"/>
          </p:nvPr>
        </p:nvSpPr>
        <p:spPr/>
        <p:txBody>
          <a:bodyPr/>
          <a:lstStyle/>
          <a:p>
            <a:fld id="{779B6EB0-2FC0-4034-9F75-26760E1242CC}" type="datetime3">
              <a:rPr lang="en-US" smtClean="0">
                <a:solidFill>
                  <a:prstClr val="black"/>
                </a:solidFill>
                <a:latin typeface="Calibri"/>
              </a:rPr>
              <a:pPr/>
              <a:t>25 May 2018</a:t>
            </a:fld>
            <a:endParaRPr lang="en-GB">
              <a:solidFill>
                <a:prstClr val="black"/>
              </a:solidFill>
              <a:latin typeface="Calibri"/>
            </a:endParaRPr>
          </a:p>
        </p:txBody>
      </p:sp>
      <p:sp>
        <p:nvSpPr>
          <p:cNvPr id="5" name="Foliennummernplatzhalter 4"/>
          <p:cNvSpPr>
            <a:spLocks noGrp="1"/>
          </p:cNvSpPr>
          <p:nvPr>
            <p:ph type="sldNum" sz="quarter" idx="11"/>
          </p:nvPr>
        </p:nvSpPr>
        <p:spPr/>
        <p:txBody>
          <a:bodyPr/>
          <a:lstStyle/>
          <a:p>
            <a:fld id="{7DF9B5FE-B896-4E73-9926-312C0673833C}" type="slidenum">
              <a:rPr lang="en-GB" smtClean="0">
                <a:solidFill>
                  <a:prstClr val="black"/>
                </a:solidFill>
                <a:latin typeface="Calibri"/>
              </a:rPr>
              <a:pPr/>
              <a:t>48</a:t>
            </a:fld>
            <a:endParaRPr lang="en-GB">
              <a:solidFill>
                <a:prstClr val="black"/>
              </a:solidFill>
              <a:latin typeface="Calibri"/>
            </a:endParaRPr>
          </a:p>
        </p:txBody>
      </p:sp>
    </p:spTree>
    <p:extLst>
      <p:ext uri="{BB962C8B-B14F-4D97-AF65-F5344CB8AC3E}">
        <p14:creationId xmlns:p14="http://schemas.microsoft.com/office/powerpoint/2010/main" val="1301025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Planned</a:t>
            </a:r>
            <a:r>
              <a:rPr lang="de-DE" dirty="0"/>
              <a:t>: </a:t>
            </a:r>
            <a:r>
              <a:rPr lang="de-DE" dirty="0" err="1"/>
              <a:t>Developement</a:t>
            </a:r>
            <a:r>
              <a:rPr lang="de-DE" dirty="0"/>
              <a:t> of Training for QM Concept, </a:t>
            </a:r>
            <a:r>
              <a:rPr lang="de-DE" dirty="0" err="1"/>
              <a:t>u</a:t>
            </a:r>
            <a:r>
              <a:rPr lang="de-DE"/>
              <a:t>se</a:t>
            </a:r>
            <a:r>
              <a:rPr lang="de-DE" dirty="0"/>
              <a:t> of Companion Guide, </a:t>
            </a:r>
            <a:r>
              <a:rPr lang="de-DE" dirty="0" err="1"/>
              <a:t>newly</a:t>
            </a:r>
            <a:r>
              <a:rPr lang="de-DE" dirty="0"/>
              <a:t> </a:t>
            </a:r>
            <a:r>
              <a:rPr lang="de-DE" dirty="0" err="1"/>
              <a:t>developed</a:t>
            </a:r>
            <a:r>
              <a:rPr lang="de-DE" dirty="0"/>
              <a:t>/</a:t>
            </a:r>
            <a:r>
              <a:rPr lang="de-DE" dirty="0" err="1"/>
              <a:t>updated</a:t>
            </a:r>
            <a:r>
              <a:rPr lang="de-DE" dirty="0"/>
              <a:t> </a:t>
            </a:r>
            <a:r>
              <a:rPr lang="de-DE" dirty="0" err="1"/>
              <a:t>guidelines</a:t>
            </a:r>
            <a:r>
              <a:rPr lang="de-DE" dirty="0"/>
              <a:t> and </a:t>
            </a:r>
            <a:r>
              <a:rPr lang="de-DE" dirty="0" err="1"/>
              <a:t>tools</a:t>
            </a:r>
            <a:endParaRPr lang="de-DE" dirty="0"/>
          </a:p>
        </p:txBody>
      </p:sp>
      <p:sp>
        <p:nvSpPr>
          <p:cNvPr id="4" name="Datumsplatzhalter 3"/>
          <p:cNvSpPr>
            <a:spLocks noGrp="1"/>
          </p:cNvSpPr>
          <p:nvPr>
            <p:ph type="dt" idx="10"/>
          </p:nvPr>
        </p:nvSpPr>
        <p:spPr/>
        <p:txBody>
          <a:bodyPr/>
          <a:lstStyle/>
          <a:p>
            <a:fld id="{779B6EB0-2FC0-4034-9F75-26760E1242CC}" type="datetime3">
              <a:rPr lang="en-US" smtClean="0">
                <a:solidFill>
                  <a:prstClr val="black"/>
                </a:solidFill>
                <a:latin typeface="Calibri"/>
              </a:rPr>
              <a:pPr/>
              <a:t>25 May 2018</a:t>
            </a:fld>
            <a:endParaRPr lang="en-GB">
              <a:solidFill>
                <a:prstClr val="black"/>
              </a:solidFill>
              <a:latin typeface="Calibri"/>
            </a:endParaRPr>
          </a:p>
        </p:txBody>
      </p:sp>
      <p:sp>
        <p:nvSpPr>
          <p:cNvPr id="5" name="Foliennummernplatzhalter 4"/>
          <p:cNvSpPr>
            <a:spLocks noGrp="1"/>
          </p:cNvSpPr>
          <p:nvPr>
            <p:ph type="sldNum" sz="quarter" idx="11"/>
          </p:nvPr>
        </p:nvSpPr>
        <p:spPr/>
        <p:txBody>
          <a:bodyPr/>
          <a:lstStyle/>
          <a:p>
            <a:fld id="{7DF9B5FE-B896-4E73-9926-312C0673833C}" type="slidenum">
              <a:rPr lang="en-GB" smtClean="0">
                <a:solidFill>
                  <a:prstClr val="black"/>
                </a:solidFill>
                <a:latin typeface="Calibri"/>
              </a:rPr>
              <a:pPr/>
              <a:t>52</a:t>
            </a:fld>
            <a:endParaRPr lang="en-GB">
              <a:solidFill>
                <a:prstClr val="black"/>
              </a:solidFill>
              <a:latin typeface="Calibri"/>
            </a:endParaRPr>
          </a:p>
        </p:txBody>
      </p:sp>
    </p:spTree>
    <p:extLst>
      <p:ext uri="{BB962C8B-B14F-4D97-AF65-F5344CB8AC3E}">
        <p14:creationId xmlns:p14="http://schemas.microsoft.com/office/powerpoint/2010/main" val="405996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solidFill>
                  <a:srgbClr val="000000"/>
                </a:solidFill>
              </a:rPr>
              <a:t>Updated</a:t>
            </a:r>
            <a:r>
              <a:rPr lang="en-GB" b="1" baseline="0" dirty="0">
                <a:solidFill>
                  <a:srgbClr val="000000"/>
                </a:solidFill>
              </a:rPr>
              <a:t> data: </a:t>
            </a:r>
            <a:r>
              <a:rPr lang="en-GB" b="0" baseline="0" dirty="0">
                <a:solidFill>
                  <a:srgbClr val="000000"/>
                </a:solidFill>
              </a:rPr>
              <a:t>for </a:t>
            </a:r>
            <a:r>
              <a:rPr lang="en-GB" baseline="0" dirty="0">
                <a:solidFill>
                  <a:srgbClr val="000000"/>
                </a:solidFill>
              </a:rPr>
              <a:t>first 5 assessments – Italy doing national adaptations non-pharma, Romania dissemination of non-pharma</a:t>
            </a:r>
            <a:endParaRPr lang="en-GB"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rPr>
              <a:t>In addition, Norway and The Netherlands and Belgium report using the later </a:t>
            </a:r>
            <a:r>
              <a:rPr lang="en-GB" dirty="0" err="1">
                <a:solidFill>
                  <a:srgbClr val="000000"/>
                </a:solidFill>
              </a:rPr>
              <a:t>EUnetHTA</a:t>
            </a:r>
            <a:r>
              <a:rPr lang="en-GB" dirty="0">
                <a:solidFill>
                  <a:srgbClr val="000000"/>
                </a:solidFill>
              </a:rPr>
              <a:t> assessments (these haven’t been formally followed up yet,</a:t>
            </a:r>
            <a:r>
              <a:rPr lang="en-GB" baseline="0" dirty="0">
                <a:solidFill>
                  <a:srgbClr val="000000"/>
                </a:solidFill>
              </a:rPr>
              <a:t> because the time from publication is too short) </a:t>
            </a:r>
            <a:r>
              <a:rPr lang="en-GB" dirty="0">
                <a:solidFill>
                  <a:srgbClr val="000000"/>
                </a:solidFill>
              </a:rPr>
              <a:t>of </a:t>
            </a:r>
            <a:r>
              <a:rPr lang="en-GB" dirty="0" err="1">
                <a:solidFill>
                  <a:srgbClr val="000000"/>
                </a:solidFill>
              </a:rPr>
              <a:t>alectinib</a:t>
            </a:r>
            <a:r>
              <a:rPr lang="en-GB" dirty="0">
                <a:solidFill>
                  <a:srgbClr val="000000"/>
                </a:solidFill>
              </a:rPr>
              <a:t> (Norway)</a:t>
            </a:r>
            <a:r>
              <a:rPr lang="en-GB" baseline="0" dirty="0">
                <a:solidFill>
                  <a:srgbClr val="000000"/>
                </a:solidFill>
              </a:rPr>
              <a:t> </a:t>
            </a:r>
            <a:r>
              <a:rPr lang="en-GB" dirty="0">
                <a:solidFill>
                  <a:srgbClr val="000000"/>
                </a:solidFill>
              </a:rPr>
              <a:t>and </a:t>
            </a:r>
            <a:r>
              <a:rPr lang="en-GB" dirty="0" err="1">
                <a:solidFill>
                  <a:srgbClr val="000000"/>
                </a:solidFill>
              </a:rPr>
              <a:t>Mammaprint</a:t>
            </a:r>
            <a:r>
              <a:rPr lang="en-GB" dirty="0">
                <a:solidFill>
                  <a:srgbClr val="000000"/>
                </a:solidFill>
              </a:rPr>
              <a:t> (Netherlands, Belgium).</a:t>
            </a:r>
          </a:p>
          <a:p>
            <a:endParaRPr lang="en-GB" dirty="0"/>
          </a:p>
          <a:p>
            <a:r>
              <a:rPr lang="en-GB" dirty="0"/>
              <a:t>For pharma the pattern of country involvement is expected because companies launch first in the main markets before spreading out to the smaller and CEE markets</a:t>
            </a:r>
          </a:p>
          <a:p>
            <a:endParaRPr lang="en-GB" dirty="0"/>
          </a:p>
          <a:p>
            <a:r>
              <a:rPr lang="en-GB" dirty="0"/>
              <a:t>NICE is yellow for other technologies because </a:t>
            </a:r>
            <a:r>
              <a:rPr lang="en-GB" dirty="0" err="1"/>
              <a:t>EUnetHTA</a:t>
            </a:r>
            <a:r>
              <a:rPr lang="en-GB" dirty="0"/>
              <a:t> reports are all indexed</a:t>
            </a:r>
            <a:r>
              <a:rPr lang="en-GB" baseline="0" dirty="0"/>
              <a:t> in NHS evidence. NICE is red for pharmaceuticals because </a:t>
            </a:r>
            <a:r>
              <a:rPr lang="en-GB" baseline="0" dirty="0" err="1"/>
              <a:t>regorefenib</a:t>
            </a:r>
            <a:r>
              <a:rPr lang="en-GB" baseline="0" dirty="0"/>
              <a:t> was available while the appraisal was being completed and the analyst read through it and checked that a similar set of issues were being raised between the </a:t>
            </a:r>
            <a:r>
              <a:rPr lang="en-GB" baseline="0" dirty="0" err="1"/>
              <a:t>EUnetHTA</a:t>
            </a:r>
            <a:r>
              <a:rPr lang="en-GB" baseline="0" dirty="0"/>
              <a:t> and ERG report</a:t>
            </a:r>
          </a:p>
        </p:txBody>
      </p:sp>
      <p:sp>
        <p:nvSpPr>
          <p:cNvPr id="4" name="Date Placeholder 3"/>
          <p:cNvSpPr>
            <a:spLocks noGrp="1"/>
          </p:cNvSpPr>
          <p:nvPr>
            <p:ph type="dt" idx="10"/>
          </p:nvPr>
        </p:nvSpPr>
        <p:spPr/>
        <p:txBody>
          <a:bodyPr/>
          <a:lstStyle/>
          <a:p>
            <a:fld id="{387A81BF-5F65-4B46-B589-C8DAB44F173B}" type="datetime3">
              <a:rPr lang="en-US" smtClean="0"/>
              <a:t>25 May 2018</a:t>
            </a:fld>
            <a:endParaRPr lang="en-GB"/>
          </a:p>
        </p:txBody>
      </p:sp>
      <p:sp>
        <p:nvSpPr>
          <p:cNvPr id="5" name="Slide Number Placeholder 4"/>
          <p:cNvSpPr>
            <a:spLocks noGrp="1"/>
          </p:cNvSpPr>
          <p:nvPr>
            <p:ph type="sldNum" sz="quarter" idx="11"/>
          </p:nvPr>
        </p:nvSpPr>
        <p:spPr/>
        <p:txBody>
          <a:bodyPr/>
          <a:lstStyle/>
          <a:p>
            <a:fld id="{DBA5CF0B-79B3-4B2F-96AB-315727E594A5}" type="slidenum">
              <a:rPr lang="en-GB" smtClean="0"/>
              <a:pPr/>
              <a:t>7</a:t>
            </a:fld>
            <a:endParaRPr lang="en-GB"/>
          </a:p>
        </p:txBody>
      </p:sp>
    </p:spTree>
    <p:extLst>
      <p:ext uri="{BB962C8B-B14F-4D97-AF65-F5344CB8AC3E}">
        <p14:creationId xmlns:p14="http://schemas.microsoft.com/office/powerpoint/2010/main" val="384942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used EU REA as a shorthand</a:t>
            </a:r>
            <a:r>
              <a:rPr lang="en-GB" baseline="0" dirty="0"/>
              <a:t> for </a:t>
            </a:r>
            <a:r>
              <a:rPr lang="en-GB" baseline="0" dirty="0" err="1"/>
              <a:t>EUnetHTA</a:t>
            </a:r>
            <a:r>
              <a:rPr lang="en-GB" baseline="0" dirty="0"/>
              <a:t> assessment</a:t>
            </a:r>
            <a:endParaRPr lang="en-GB" dirty="0"/>
          </a:p>
          <a:p>
            <a:r>
              <a:rPr lang="en-GB" dirty="0"/>
              <a:t>This is</a:t>
            </a:r>
            <a:r>
              <a:rPr lang="en-GB" baseline="0" dirty="0"/>
              <a:t> a multiple choice question in the survey. Not mutually exclusive</a:t>
            </a:r>
          </a:p>
          <a:p>
            <a:r>
              <a:rPr lang="en-GB" baseline="0" dirty="0"/>
              <a:t>Axis = number of agencies reporting the issue for per assessment e.g. the same agency might have used 3 </a:t>
            </a:r>
            <a:r>
              <a:rPr lang="en-GB" baseline="0" dirty="0" err="1"/>
              <a:t>EUnetHTA</a:t>
            </a:r>
            <a:r>
              <a:rPr lang="en-GB" baseline="0" dirty="0"/>
              <a:t> assessments and said there were no limiting factors for each adaptation and this would be counted 3 times.</a:t>
            </a:r>
          </a:p>
          <a:p>
            <a:r>
              <a:rPr lang="en-GB" baseline="0" dirty="0"/>
              <a:t>Issues which no one chose have been removed and are mentioned in the last bullet point</a:t>
            </a:r>
            <a:endParaRPr lang="en-GB" dirty="0"/>
          </a:p>
        </p:txBody>
      </p:sp>
      <p:sp>
        <p:nvSpPr>
          <p:cNvPr id="4" name="Date Placeholder 3"/>
          <p:cNvSpPr>
            <a:spLocks noGrp="1"/>
          </p:cNvSpPr>
          <p:nvPr>
            <p:ph type="dt" idx="10"/>
          </p:nvPr>
        </p:nvSpPr>
        <p:spPr/>
        <p:txBody>
          <a:bodyPr/>
          <a:lstStyle/>
          <a:p>
            <a:fld id="{387A81BF-5F65-4B46-B589-C8DAB44F173B}" type="datetime3">
              <a:rPr lang="en-US" smtClean="0"/>
              <a:t>25 May 2018</a:t>
            </a:fld>
            <a:endParaRPr lang="en-GB"/>
          </a:p>
        </p:txBody>
      </p:sp>
      <p:sp>
        <p:nvSpPr>
          <p:cNvPr id="5" name="Slide Number Placeholder 4"/>
          <p:cNvSpPr>
            <a:spLocks noGrp="1"/>
          </p:cNvSpPr>
          <p:nvPr>
            <p:ph type="sldNum" sz="quarter" idx="11"/>
          </p:nvPr>
        </p:nvSpPr>
        <p:spPr/>
        <p:txBody>
          <a:bodyPr/>
          <a:lstStyle/>
          <a:p>
            <a:fld id="{DBA5CF0B-79B3-4B2F-96AB-315727E594A5}" type="slidenum">
              <a:rPr lang="en-GB" smtClean="0"/>
              <a:pPr/>
              <a:t>9</a:t>
            </a:fld>
            <a:endParaRPr lang="en-GB"/>
          </a:p>
        </p:txBody>
      </p:sp>
    </p:spTree>
    <p:extLst>
      <p:ext uri="{BB962C8B-B14F-4D97-AF65-F5344CB8AC3E}">
        <p14:creationId xmlns:p14="http://schemas.microsoft.com/office/powerpoint/2010/main" val="384004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41363"/>
            <a:ext cx="4932362" cy="3700462"/>
          </a:xfrm>
        </p:spPr>
      </p:sp>
      <p:sp>
        <p:nvSpPr>
          <p:cNvPr id="3" name="Notes Placeholder 2"/>
          <p:cNvSpPr>
            <a:spLocks noGrp="1"/>
          </p:cNvSpPr>
          <p:nvPr>
            <p:ph type="body" idx="1"/>
          </p:nvPr>
        </p:nvSpPr>
        <p:spPr/>
        <p:txBody>
          <a:bodyPr/>
          <a:lstStyle/>
          <a:p>
            <a:r>
              <a:rPr lang="en-GB" dirty="0"/>
              <a:t>England, Scotland and Wales counted separately</a:t>
            </a:r>
          </a:p>
        </p:txBody>
      </p:sp>
      <p:sp>
        <p:nvSpPr>
          <p:cNvPr id="4" name="Date Placeholder 3"/>
          <p:cNvSpPr>
            <a:spLocks noGrp="1"/>
          </p:cNvSpPr>
          <p:nvPr>
            <p:ph type="dt" idx="10"/>
          </p:nvPr>
        </p:nvSpPr>
        <p:spPr/>
        <p:txBody>
          <a:bodyPr/>
          <a:lstStyle/>
          <a:p>
            <a:fld id="{387A81BF-5F65-4B46-B589-C8DAB44F173B}" type="datetime3">
              <a:rPr lang="en-US" smtClean="0"/>
              <a:t>25 May 2018</a:t>
            </a:fld>
            <a:endParaRPr lang="en-GB"/>
          </a:p>
        </p:txBody>
      </p:sp>
      <p:sp>
        <p:nvSpPr>
          <p:cNvPr id="5" name="Slide Number Placeholder 4"/>
          <p:cNvSpPr>
            <a:spLocks noGrp="1"/>
          </p:cNvSpPr>
          <p:nvPr>
            <p:ph type="sldNum" sz="quarter" idx="11"/>
          </p:nvPr>
        </p:nvSpPr>
        <p:spPr/>
        <p:txBody>
          <a:bodyPr/>
          <a:lstStyle/>
          <a:p>
            <a:fld id="{DBA5CF0B-79B3-4B2F-96AB-315727E594A5}" type="slidenum">
              <a:rPr lang="en-GB" smtClean="0"/>
              <a:pPr/>
              <a:t>11</a:t>
            </a:fld>
            <a:endParaRPr lang="en-GB"/>
          </a:p>
        </p:txBody>
      </p:sp>
    </p:spTree>
    <p:extLst>
      <p:ext uri="{BB962C8B-B14F-4D97-AF65-F5344CB8AC3E}">
        <p14:creationId xmlns:p14="http://schemas.microsoft.com/office/powerpoint/2010/main" val="51285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Nick, note that for pharmaceuticals timing is no longer the most common factor for</a:t>
            </a:r>
            <a:r>
              <a:rPr lang="en-GB" baseline="0" dirty="0"/>
              <a:t> </a:t>
            </a:r>
            <a:r>
              <a:rPr lang="en-GB" dirty="0"/>
              <a:t>non-use</a:t>
            </a:r>
            <a:r>
              <a:rPr lang="en-GB" baseline="0" dirty="0"/>
              <a:t> (equally common with awareness)</a:t>
            </a:r>
            <a:endParaRPr lang="en-GB" dirty="0"/>
          </a:p>
        </p:txBody>
      </p:sp>
      <p:sp>
        <p:nvSpPr>
          <p:cNvPr id="4" name="Date Placeholder 3"/>
          <p:cNvSpPr>
            <a:spLocks noGrp="1"/>
          </p:cNvSpPr>
          <p:nvPr>
            <p:ph type="dt" idx="10"/>
          </p:nvPr>
        </p:nvSpPr>
        <p:spPr/>
        <p:txBody>
          <a:bodyPr/>
          <a:lstStyle/>
          <a:p>
            <a:fld id="{387A81BF-5F65-4B46-B589-C8DAB44F173B}" type="datetime3">
              <a:rPr lang="en-US" smtClean="0"/>
              <a:t>25 May 2018</a:t>
            </a:fld>
            <a:endParaRPr lang="en-GB"/>
          </a:p>
        </p:txBody>
      </p:sp>
      <p:sp>
        <p:nvSpPr>
          <p:cNvPr id="5" name="Slide Number Placeholder 4"/>
          <p:cNvSpPr>
            <a:spLocks noGrp="1"/>
          </p:cNvSpPr>
          <p:nvPr>
            <p:ph type="sldNum" sz="quarter" idx="11"/>
          </p:nvPr>
        </p:nvSpPr>
        <p:spPr/>
        <p:txBody>
          <a:bodyPr/>
          <a:lstStyle/>
          <a:p>
            <a:fld id="{DBA5CF0B-79B3-4B2F-96AB-315727E594A5}" type="slidenum">
              <a:rPr lang="en-GB" smtClean="0"/>
              <a:pPr/>
              <a:t>13</a:t>
            </a:fld>
            <a:endParaRPr lang="en-GB"/>
          </a:p>
        </p:txBody>
      </p:sp>
    </p:spTree>
    <p:extLst>
      <p:ext uri="{BB962C8B-B14F-4D97-AF65-F5344CB8AC3E}">
        <p14:creationId xmlns:p14="http://schemas.microsoft.com/office/powerpoint/2010/main" val="40463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41363"/>
            <a:ext cx="4932362" cy="3700462"/>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387A81BF-5F65-4B46-B589-C8DAB44F173B}" type="datetime3">
              <a:rPr lang="en-US" smtClean="0"/>
              <a:t>25 May 2018</a:t>
            </a:fld>
            <a:endParaRPr lang="en-GB"/>
          </a:p>
        </p:txBody>
      </p:sp>
      <p:sp>
        <p:nvSpPr>
          <p:cNvPr id="5" name="Slide Number Placeholder 4"/>
          <p:cNvSpPr>
            <a:spLocks noGrp="1"/>
          </p:cNvSpPr>
          <p:nvPr>
            <p:ph type="sldNum" sz="quarter" idx="11"/>
          </p:nvPr>
        </p:nvSpPr>
        <p:spPr/>
        <p:txBody>
          <a:bodyPr/>
          <a:lstStyle/>
          <a:p>
            <a:fld id="{DBA5CF0B-79B3-4B2F-96AB-315727E594A5}" type="slidenum">
              <a:rPr lang="en-GB" smtClean="0"/>
              <a:pPr/>
              <a:t>16</a:t>
            </a:fld>
            <a:endParaRPr lang="en-GB"/>
          </a:p>
        </p:txBody>
      </p:sp>
    </p:spTree>
    <p:extLst>
      <p:ext uri="{BB962C8B-B14F-4D97-AF65-F5344CB8AC3E}">
        <p14:creationId xmlns:p14="http://schemas.microsoft.com/office/powerpoint/2010/main" val="235255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1999EC6A-6800-43BB-9C15-42A33C40619A}" type="slidenum">
              <a:rPr lang="de-AT" smtClean="0"/>
              <a:pPr>
                <a:defRPr/>
              </a:pPr>
              <a:t>18</a:t>
            </a:fld>
            <a:endParaRPr lang="de-AT"/>
          </a:p>
        </p:txBody>
      </p:sp>
    </p:spTree>
    <p:extLst>
      <p:ext uri="{BB962C8B-B14F-4D97-AF65-F5344CB8AC3E}">
        <p14:creationId xmlns:p14="http://schemas.microsoft.com/office/powerpoint/2010/main" val="995371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5.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5.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6.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6.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 Id="rId4" Type="http://schemas.openxmlformats.org/officeDocument/2006/relationships/image" Target="../media/image7.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 Id="rId4" Type="http://schemas.openxmlformats.org/officeDocument/2006/relationships/image" Target="../media/image7.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 Id="rId4" Type="http://schemas.openxmlformats.org/officeDocument/2006/relationships/image" Target="../media/image7.png"/></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7.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7.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7.xml"/><Relationship Id="rId4" Type="http://schemas.openxmlformats.org/officeDocument/2006/relationships/image" Target="../media/image7.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8.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8.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10"/>
          <p:cNvSpPr txBox="1"/>
          <p:nvPr userDrawn="1"/>
        </p:nvSpPr>
        <p:spPr>
          <a:xfrm>
            <a:off x="1708080" y="6517481"/>
            <a:ext cx="4284663" cy="122238"/>
          </a:xfrm>
          <a:prstGeom prst="rect">
            <a:avLst/>
          </a:prstGeom>
          <a:noFill/>
        </p:spPr>
        <p:txBody>
          <a:bodyPr lIns="0" tIns="0" rIns="0" bIns="0">
            <a:spAutoFit/>
          </a:bodyPr>
          <a:lstStyle/>
          <a:p>
            <a:pPr fontAlgn="auto">
              <a:spcBef>
                <a:spcPts val="0"/>
              </a:spcBef>
              <a:spcAft>
                <a:spcPts val="0"/>
              </a:spcAft>
              <a:defRPr/>
            </a:pPr>
            <a:r>
              <a:rPr lang="en-GB" sz="800" dirty="0">
                <a:solidFill>
                  <a:schemeClr val="bg1"/>
                </a:solidFill>
                <a:latin typeface="+mn-lt"/>
                <a:cs typeface="+mn-cs"/>
              </a:rPr>
              <a:t>European network for Health Technology Assessment | JA3</a:t>
            </a:r>
            <a:r>
              <a:rPr lang="en-GB" sz="800" baseline="0" dirty="0">
                <a:solidFill>
                  <a:schemeClr val="bg1"/>
                </a:solidFill>
                <a:latin typeface="+mn-lt"/>
                <a:cs typeface="+mn-cs"/>
              </a:rPr>
              <a:t> 2016 - 2020 </a:t>
            </a:r>
            <a:r>
              <a:rPr lang="en-GB" sz="800" dirty="0">
                <a:solidFill>
                  <a:schemeClr val="bg1"/>
                </a:solidFill>
                <a:latin typeface="+mn-lt"/>
                <a:cs typeface="+mn-cs"/>
              </a:rPr>
              <a:t>| www.eunethta.eu</a:t>
            </a:r>
          </a:p>
        </p:txBody>
      </p:sp>
      <p:pic>
        <p:nvPicPr>
          <p:cNvPr id="7" name="Picture 4" descr="D:\Desktop\4401 SST PPT Levering til SkabelonDesign\Work\EU_Kommissionen_logo_neg.emf"/>
          <p:cNvPicPr>
            <a:picLocks noChangeAspect="1" noChangeArrowheads="1"/>
          </p:cNvPicPr>
          <p:nvPr userDrawn="1"/>
        </p:nvPicPr>
        <p:blipFill>
          <a:blip r:embed="rId3"/>
          <a:srcRect/>
          <a:stretch>
            <a:fillRect/>
          </a:stretch>
        </p:blipFill>
        <p:spPr bwMode="auto">
          <a:xfrm>
            <a:off x="7343775" y="6351588"/>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2941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Slide Number Placeholder 26"/>
          <p:cNvSpPr>
            <a:spLocks noGrp="1"/>
          </p:cNvSpPr>
          <p:nvPr>
            <p:ph type="sldNum" sz="quarter" idx="19"/>
          </p:nvPr>
        </p:nvSpPr>
        <p:spPr>
          <a:xfrm>
            <a:off x="7993063" y="6943725"/>
            <a:ext cx="611187" cy="122238"/>
          </a:xfrm>
        </p:spPr>
        <p:txBody>
          <a:bodyPr/>
          <a:lstStyle>
            <a:lvl1pPr>
              <a:defRPr>
                <a:solidFill>
                  <a:schemeClr val="bg2"/>
                </a:solidFill>
              </a:defRPr>
            </a:lvl1pPr>
          </a:lstStyle>
          <a:p>
            <a:pPr>
              <a:defRPr/>
            </a:pPr>
            <a:fld id="{6DD936FF-4754-4D7E-A26C-B3F45EBCD22A}" type="slidenum">
              <a:rPr lang="en-GB"/>
              <a:pPr>
                <a:defRPr/>
              </a:pPr>
              <a:t>‹Nr.›</a:t>
            </a:fld>
            <a:endParaRPr lang="en-GB" dirty="0"/>
          </a:p>
        </p:txBody>
      </p:sp>
      <p:sp>
        <p:nvSpPr>
          <p:cNvPr id="11" name="Date Placeholder 27"/>
          <p:cNvSpPr>
            <a:spLocks noGrp="1"/>
          </p:cNvSpPr>
          <p:nvPr>
            <p:ph type="dt" sz="half" idx="20"/>
          </p:nvPr>
        </p:nvSpPr>
        <p:spPr>
          <a:xfrm>
            <a:off x="550863" y="5000625"/>
            <a:ext cx="7442200" cy="300038"/>
          </a:xfrm>
        </p:spPr>
        <p:txBody>
          <a:bodyPr/>
          <a:lstStyle>
            <a:lvl1pPr algn="l">
              <a:defRPr sz="1400">
                <a:solidFill>
                  <a:schemeClr val="bg1"/>
                </a:solidFill>
              </a:defRPr>
            </a:lvl1pPr>
          </a:lstStyle>
          <a:p>
            <a:pPr>
              <a:defRPr/>
            </a:pPr>
            <a:fld id="{8F15A0A8-FEA2-457E-89BD-D3E809C98330}" type="datetime4">
              <a:rPr lang="en-US" smtClean="0"/>
              <a:t>May 25, 2018</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12" name="Text Placeholder 7"/>
          <p:cNvSpPr>
            <a:spLocks noGrp="1"/>
          </p:cNvSpPr>
          <p:nvPr>
            <p:ph type="body" sz="quarter" idx="17"/>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6" name="Date Placeholder 4"/>
          <p:cNvSpPr>
            <a:spLocks noGrp="1"/>
          </p:cNvSpPr>
          <p:nvPr>
            <p:ph type="dt" sz="half" idx="18"/>
          </p:nvPr>
        </p:nvSpPr>
        <p:spPr/>
        <p:txBody>
          <a:bodyPr/>
          <a:lstStyle>
            <a:lvl1pPr>
              <a:defRPr/>
            </a:lvl1pPr>
          </a:lstStyle>
          <a:p>
            <a:pPr>
              <a:defRPr/>
            </a:pPr>
            <a:fld id="{87624180-6B1E-4022-A60C-B48B6ECC0D4D}" type="datetime4">
              <a:rPr lang="en-US" smtClean="0"/>
              <a:t>May 25, 2018</a:t>
            </a:fld>
            <a:endParaRPr lang="en-GB"/>
          </a:p>
        </p:txBody>
      </p:sp>
      <p:sp>
        <p:nvSpPr>
          <p:cNvPr id="8" name="Slide Number Placeholder 9"/>
          <p:cNvSpPr>
            <a:spLocks noGrp="1"/>
          </p:cNvSpPr>
          <p:nvPr>
            <p:ph type="sldNum" sz="quarter" idx="20"/>
          </p:nvPr>
        </p:nvSpPr>
        <p:spPr/>
        <p:txBody>
          <a:bodyPr/>
          <a:lstStyle>
            <a:lvl1pPr>
              <a:defRPr/>
            </a:lvl1pPr>
          </a:lstStyle>
          <a:p>
            <a:pPr>
              <a:defRPr/>
            </a:pPr>
            <a:fld id="{9181BE59-AB36-48B1-A8A1-8A199EF4088E}" type="slidenum">
              <a:rPr lang="en-GB"/>
              <a:pPr>
                <a:defRPr/>
              </a:pPr>
              <a:t>‹Nr.›</a:t>
            </a:fld>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3"/>
          <p:cNvSpPr>
            <a:spLocks noGrp="1"/>
          </p:cNvSpPr>
          <p:nvPr>
            <p:ph type="dt" sz="half" idx="10"/>
          </p:nvPr>
        </p:nvSpPr>
        <p:spPr/>
        <p:txBody>
          <a:bodyPr/>
          <a:lstStyle>
            <a:lvl1pPr>
              <a:defRPr/>
            </a:lvl1pPr>
          </a:lstStyle>
          <a:p>
            <a:pPr>
              <a:defRPr/>
            </a:pPr>
            <a:fld id="{2466A138-0E03-4D3F-9715-CE35D81CD736}" type="datetime4">
              <a:rPr lang="en-US" smtClean="0"/>
              <a:t>May 25, 2018</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164D9FA8-BD92-4772-8512-5251B2420695}" type="slidenum">
              <a:rPr lang="en-GB"/>
              <a:pPr>
                <a:defRPr/>
              </a:pPr>
              <a:t>‹Nr.›</a:t>
            </a:fld>
            <a:endParaRPr lang="en-GB" dirty="0"/>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Pladsholder til dato 1"/>
          <p:cNvSpPr>
            <a:spLocks noGrp="1"/>
          </p:cNvSpPr>
          <p:nvPr>
            <p:ph type="dt" sz="half" idx="10"/>
          </p:nvPr>
        </p:nvSpPr>
        <p:spPr/>
        <p:txBody>
          <a:bodyPr/>
          <a:lstStyle>
            <a:lvl1pPr>
              <a:defRPr/>
            </a:lvl1pPr>
          </a:lstStyle>
          <a:p>
            <a:pPr>
              <a:defRPr/>
            </a:pPr>
            <a:fld id="{AC2CD653-3E8D-4ECA-A238-EC89434C9970}" type="datetime4">
              <a:rPr lang="en-US" smtClean="0"/>
              <a:t>May 25, 2018</a:t>
            </a:fld>
            <a:endParaRPr lang="fr-FR"/>
          </a:p>
        </p:txBody>
      </p:sp>
      <p:sp>
        <p:nvSpPr>
          <p:cNvPr id="5"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6" name="Pladsholder til diasnummer 3"/>
          <p:cNvSpPr>
            <a:spLocks noGrp="1"/>
          </p:cNvSpPr>
          <p:nvPr>
            <p:ph type="sldNum" sz="quarter" idx="12"/>
          </p:nvPr>
        </p:nvSpPr>
        <p:spPr/>
        <p:txBody>
          <a:bodyPr/>
          <a:lstStyle>
            <a:lvl1pPr>
              <a:defRPr/>
            </a:lvl1pPr>
          </a:lstStyle>
          <a:p>
            <a:pPr>
              <a:defRPr/>
            </a:pPr>
            <a:fld id="{855DC7C1-7F00-45C1-9C93-0D699D3EC248}" type="slidenum">
              <a:rPr lang="fr-FR"/>
              <a:pPr>
                <a:defRPr/>
              </a:pPr>
              <a:t>‹Nr.›</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Pladsholder til dato 1"/>
          <p:cNvSpPr>
            <a:spLocks noGrp="1"/>
          </p:cNvSpPr>
          <p:nvPr>
            <p:ph type="dt" sz="half" idx="10"/>
          </p:nvPr>
        </p:nvSpPr>
        <p:spPr/>
        <p:txBody>
          <a:bodyPr/>
          <a:lstStyle>
            <a:lvl1pPr>
              <a:defRPr/>
            </a:lvl1pPr>
          </a:lstStyle>
          <a:p>
            <a:pPr>
              <a:defRPr/>
            </a:pPr>
            <a:fld id="{0858B2E4-7DBB-4314-B24A-C6173E35E0DF}" type="datetime4">
              <a:rPr lang="en-US" smtClean="0"/>
              <a:t>May 25, 2018</a:t>
            </a:fld>
            <a:endParaRPr lang="fr-FR"/>
          </a:p>
        </p:txBody>
      </p:sp>
      <p:sp>
        <p:nvSpPr>
          <p:cNvPr id="5"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6" name="Pladsholder til diasnummer 3"/>
          <p:cNvSpPr>
            <a:spLocks noGrp="1"/>
          </p:cNvSpPr>
          <p:nvPr>
            <p:ph type="sldNum" sz="quarter" idx="12"/>
          </p:nvPr>
        </p:nvSpPr>
        <p:spPr/>
        <p:txBody>
          <a:bodyPr/>
          <a:lstStyle>
            <a:lvl1pPr>
              <a:defRPr/>
            </a:lvl1pPr>
          </a:lstStyle>
          <a:p>
            <a:pPr>
              <a:defRPr/>
            </a:pPr>
            <a:fld id="{F4E390E3-AFB5-43BE-87FB-89F64CA8B357}" type="slidenum">
              <a:rPr lang="fr-FR"/>
              <a:pPr>
                <a:defRPr/>
              </a:pPr>
              <a:t>‹Nr.›</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Pladsholder til dato 1"/>
          <p:cNvSpPr>
            <a:spLocks noGrp="1"/>
          </p:cNvSpPr>
          <p:nvPr>
            <p:ph type="dt" sz="half" idx="10"/>
          </p:nvPr>
        </p:nvSpPr>
        <p:spPr/>
        <p:txBody>
          <a:bodyPr/>
          <a:lstStyle>
            <a:lvl1pPr>
              <a:defRPr/>
            </a:lvl1pPr>
          </a:lstStyle>
          <a:p>
            <a:pPr>
              <a:defRPr/>
            </a:pPr>
            <a:fld id="{D5612DDD-78A0-442F-B49A-DB40AB5C188D}" type="datetime4">
              <a:rPr lang="en-US" smtClean="0"/>
              <a:t>May 25, 2018</a:t>
            </a:fld>
            <a:endParaRPr lang="fr-FR"/>
          </a:p>
        </p:txBody>
      </p:sp>
      <p:sp>
        <p:nvSpPr>
          <p:cNvPr id="5"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6" name="Pladsholder til diasnummer 3"/>
          <p:cNvSpPr>
            <a:spLocks noGrp="1"/>
          </p:cNvSpPr>
          <p:nvPr>
            <p:ph type="sldNum" sz="quarter" idx="12"/>
          </p:nvPr>
        </p:nvSpPr>
        <p:spPr/>
        <p:txBody>
          <a:bodyPr/>
          <a:lstStyle>
            <a:lvl1pPr>
              <a:defRPr/>
            </a:lvl1pPr>
          </a:lstStyle>
          <a:p>
            <a:pPr>
              <a:defRPr/>
            </a:pPr>
            <a:fld id="{395F3B63-98CF-4D68-BC58-7614C9CB6587}" type="slidenum">
              <a:rPr lang="fr-FR"/>
              <a:pPr>
                <a:defRPr/>
              </a:pPr>
              <a:t>‹Nr.›</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Pladsholder til dato 1"/>
          <p:cNvSpPr>
            <a:spLocks noGrp="1"/>
          </p:cNvSpPr>
          <p:nvPr>
            <p:ph type="dt" sz="half" idx="10"/>
          </p:nvPr>
        </p:nvSpPr>
        <p:spPr/>
        <p:txBody>
          <a:bodyPr/>
          <a:lstStyle>
            <a:lvl1pPr>
              <a:defRPr/>
            </a:lvl1pPr>
          </a:lstStyle>
          <a:p>
            <a:pPr>
              <a:defRPr/>
            </a:pPr>
            <a:fld id="{B534CFCF-5C60-44D3-95F3-BB4A3F1DF977}" type="datetime4">
              <a:rPr lang="en-US" smtClean="0"/>
              <a:t>May 25, 2018</a:t>
            </a:fld>
            <a:endParaRPr lang="fr-FR"/>
          </a:p>
        </p:txBody>
      </p:sp>
      <p:sp>
        <p:nvSpPr>
          <p:cNvPr id="6"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7" name="Pladsholder til diasnummer 3"/>
          <p:cNvSpPr>
            <a:spLocks noGrp="1"/>
          </p:cNvSpPr>
          <p:nvPr>
            <p:ph type="sldNum" sz="quarter" idx="12"/>
          </p:nvPr>
        </p:nvSpPr>
        <p:spPr/>
        <p:txBody>
          <a:bodyPr/>
          <a:lstStyle>
            <a:lvl1pPr>
              <a:defRPr/>
            </a:lvl1pPr>
          </a:lstStyle>
          <a:p>
            <a:pPr>
              <a:defRPr/>
            </a:pPr>
            <a:fld id="{E0B969FE-C2D5-49B9-BB46-758718D8A237}" type="slidenum">
              <a:rPr lang="fr-FR"/>
              <a:pPr>
                <a:defRPr/>
              </a:pPr>
              <a:t>‹Nr.›</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Pladsholder til dato 1"/>
          <p:cNvSpPr>
            <a:spLocks noGrp="1"/>
          </p:cNvSpPr>
          <p:nvPr>
            <p:ph type="dt" sz="half" idx="10"/>
          </p:nvPr>
        </p:nvSpPr>
        <p:spPr/>
        <p:txBody>
          <a:bodyPr/>
          <a:lstStyle>
            <a:lvl1pPr>
              <a:defRPr/>
            </a:lvl1pPr>
          </a:lstStyle>
          <a:p>
            <a:pPr>
              <a:defRPr/>
            </a:pPr>
            <a:fld id="{3BBA6AA6-4493-4D4F-9FA5-D8FADE65BCED}" type="datetime4">
              <a:rPr lang="en-US" smtClean="0"/>
              <a:t>May 25, 2018</a:t>
            </a:fld>
            <a:endParaRPr lang="fr-FR"/>
          </a:p>
        </p:txBody>
      </p:sp>
      <p:sp>
        <p:nvSpPr>
          <p:cNvPr id="8"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9" name="Pladsholder til diasnummer 3"/>
          <p:cNvSpPr>
            <a:spLocks noGrp="1"/>
          </p:cNvSpPr>
          <p:nvPr>
            <p:ph type="sldNum" sz="quarter" idx="12"/>
          </p:nvPr>
        </p:nvSpPr>
        <p:spPr/>
        <p:txBody>
          <a:bodyPr/>
          <a:lstStyle>
            <a:lvl1pPr>
              <a:defRPr/>
            </a:lvl1pPr>
          </a:lstStyle>
          <a:p>
            <a:pPr>
              <a:defRPr/>
            </a:pPr>
            <a:fld id="{A8191EB3-F12D-4CA4-BC25-9B78E791BEBF}" type="slidenum">
              <a:rPr lang="fr-FR"/>
              <a:pPr>
                <a:defRPr/>
              </a:pPr>
              <a:t>‹Nr.›</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Pladsholder til dato 1"/>
          <p:cNvSpPr>
            <a:spLocks noGrp="1"/>
          </p:cNvSpPr>
          <p:nvPr>
            <p:ph type="dt" sz="half" idx="10"/>
          </p:nvPr>
        </p:nvSpPr>
        <p:spPr/>
        <p:txBody>
          <a:bodyPr/>
          <a:lstStyle>
            <a:lvl1pPr>
              <a:defRPr/>
            </a:lvl1pPr>
          </a:lstStyle>
          <a:p>
            <a:pPr>
              <a:defRPr/>
            </a:pPr>
            <a:fld id="{B55357DF-3993-4A1D-96F4-0558DE066220}" type="datetime4">
              <a:rPr lang="en-US" smtClean="0"/>
              <a:t>May 25, 2018</a:t>
            </a:fld>
            <a:endParaRPr lang="fr-FR"/>
          </a:p>
        </p:txBody>
      </p:sp>
      <p:sp>
        <p:nvSpPr>
          <p:cNvPr id="4"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5" name="Pladsholder til diasnummer 3"/>
          <p:cNvSpPr>
            <a:spLocks noGrp="1"/>
          </p:cNvSpPr>
          <p:nvPr>
            <p:ph type="sldNum" sz="quarter" idx="12"/>
          </p:nvPr>
        </p:nvSpPr>
        <p:spPr/>
        <p:txBody>
          <a:bodyPr/>
          <a:lstStyle>
            <a:lvl1pPr>
              <a:defRPr/>
            </a:lvl1pPr>
          </a:lstStyle>
          <a:p>
            <a:pPr>
              <a:defRPr/>
            </a:pPr>
            <a:fld id="{F0DEA893-6557-44A2-92FD-111A2E8F8922}" type="slidenum">
              <a:rPr lang="fr-FR"/>
              <a:pPr>
                <a:defRPr/>
              </a:pPr>
              <a:t>‹Nr.›</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pPr>
              <a:defRPr/>
            </a:pPr>
            <a:fld id="{EE8C062F-C5F2-4E69-9740-873AB83AD813}" type="datetime4">
              <a:rPr lang="en-US" smtClean="0"/>
              <a:t>May 25, 2018</a:t>
            </a:fld>
            <a:endParaRPr lang="fr-FR"/>
          </a:p>
        </p:txBody>
      </p:sp>
      <p:sp>
        <p:nvSpPr>
          <p:cNvPr id="3"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4" name="Pladsholder til diasnummer 3"/>
          <p:cNvSpPr>
            <a:spLocks noGrp="1"/>
          </p:cNvSpPr>
          <p:nvPr>
            <p:ph type="sldNum" sz="quarter" idx="12"/>
          </p:nvPr>
        </p:nvSpPr>
        <p:spPr/>
        <p:txBody>
          <a:bodyPr/>
          <a:lstStyle>
            <a:lvl1pPr>
              <a:defRPr/>
            </a:lvl1pPr>
          </a:lstStyle>
          <a:p>
            <a:pPr>
              <a:defRPr/>
            </a:pPr>
            <a:fld id="{ED11D4FE-43B0-495A-AB61-339AF11AFA2F}" type="slidenum">
              <a:rPr lang="fr-FR"/>
              <a:pPr>
                <a:defRPr/>
              </a:pPr>
              <a:t>‹Nr.›</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Pladsholder til dato 1"/>
          <p:cNvSpPr>
            <a:spLocks noGrp="1"/>
          </p:cNvSpPr>
          <p:nvPr>
            <p:ph type="dt" sz="half" idx="10"/>
          </p:nvPr>
        </p:nvSpPr>
        <p:spPr/>
        <p:txBody>
          <a:bodyPr/>
          <a:lstStyle>
            <a:lvl1pPr>
              <a:defRPr/>
            </a:lvl1pPr>
          </a:lstStyle>
          <a:p>
            <a:pPr>
              <a:defRPr/>
            </a:pPr>
            <a:fld id="{C4CD71F7-B026-4351-B8F1-661E4BA821F1}" type="datetime4">
              <a:rPr lang="en-US" smtClean="0"/>
              <a:t>May 25, 2018</a:t>
            </a:fld>
            <a:endParaRPr lang="fr-FR"/>
          </a:p>
        </p:txBody>
      </p:sp>
      <p:sp>
        <p:nvSpPr>
          <p:cNvPr id="6"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7" name="Pladsholder til diasnummer 3"/>
          <p:cNvSpPr>
            <a:spLocks noGrp="1"/>
          </p:cNvSpPr>
          <p:nvPr>
            <p:ph type="sldNum" sz="quarter" idx="12"/>
          </p:nvPr>
        </p:nvSpPr>
        <p:spPr/>
        <p:txBody>
          <a:bodyPr/>
          <a:lstStyle>
            <a:lvl1pPr>
              <a:defRPr/>
            </a:lvl1pPr>
          </a:lstStyle>
          <a:p>
            <a:pPr>
              <a:defRPr/>
            </a:pPr>
            <a:fld id="{85043708-FE48-408A-B664-B7A67D3CF89F}" type="slidenum">
              <a:rPr lang="fr-FR"/>
              <a:pPr>
                <a:defRPr/>
              </a:pPr>
              <a:t>‹Nr.›</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Pladsholder til dato 1"/>
          <p:cNvSpPr>
            <a:spLocks noGrp="1"/>
          </p:cNvSpPr>
          <p:nvPr>
            <p:ph type="dt" sz="half" idx="10"/>
          </p:nvPr>
        </p:nvSpPr>
        <p:spPr/>
        <p:txBody>
          <a:bodyPr/>
          <a:lstStyle>
            <a:lvl1pPr>
              <a:defRPr/>
            </a:lvl1pPr>
          </a:lstStyle>
          <a:p>
            <a:pPr>
              <a:defRPr/>
            </a:pPr>
            <a:fld id="{57EC44E4-2C77-4C63-A5E5-C031B6CD0995}" type="datetime4">
              <a:rPr lang="en-US" smtClean="0"/>
              <a:t>May 25, 2018</a:t>
            </a:fld>
            <a:endParaRPr lang="fr-FR"/>
          </a:p>
        </p:txBody>
      </p:sp>
      <p:sp>
        <p:nvSpPr>
          <p:cNvPr id="6"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7" name="Pladsholder til diasnummer 3"/>
          <p:cNvSpPr>
            <a:spLocks noGrp="1"/>
          </p:cNvSpPr>
          <p:nvPr>
            <p:ph type="sldNum" sz="quarter" idx="12"/>
          </p:nvPr>
        </p:nvSpPr>
        <p:spPr/>
        <p:txBody>
          <a:bodyPr/>
          <a:lstStyle>
            <a:lvl1pPr>
              <a:defRPr/>
            </a:lvl1pPr>
          </a:lstStyle>
          <a:p>
            <a:pPr>
              <a:defRPr/>
            </a:pPr>
            <a:fld id="{3E74D648-41C5-4421-9D86-607185F960F0}" type="slidenum">
              <a:rPr lang="fr-FR"/>
              <a:pPr>
                <a:defRPr/>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2908300"/>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7" name="Group 12"/>
          <p:cNvGrpSpPr>
            <a:grpSpLocks/>
          </p:cNvGrpSpPr>
          <p:nvPr userDrawn="1"/>
        </p:nvGrpSpPr>
        <p:grpSpPr bwMode="auto">
          <a:xfrm>
            <a:off x="-1611313" y="3840163"/>
            <a:ext cx="1473200" cy="1082675"/>
            <a:chOff x="-1620688" y="2448768"/>
            <a:chExt cx="1472480" cy="1082372"/>
          </a:xfrm>
        </p:grpSpPr>
        <p:pic>
          <p:nvPicPr>
            <p:cNvPr id="8" name="Picture 2"/>
            <p:cNvPicPr>
              <a:picLocks noChangeAspect="1" noChangeArrowheads="1"/>
            </p:cNvPicPr>
            <p:nvPr userDrawn="1"/>
          </p:nvPicPr>
          <p:blipFill>
            <a:blip r:embed="rId2"/>
            <a:srcRect/>
            <a:stretch>
              <a:fillRect/>
            </a:stretch>
          </p:blipFill>
          <p:spPr bwMode="auto">
            <a:xfrm>
              <a:off x="-1620688" y="2448768"/>
              <a:ext cx="1472480" cy="1082372"/>
            </a:xfrm>
            <a:prstGeom prst="rect">
              <a:avLst/>
            </a:prstGeom>
            <a:noFill/>
            <a:ln w="9525">
              <a:noFill/>
              <a:miter lim="800000"/>
              <a:headEnd/>
              <a:tailEnd/>
            </a:ln>
          </p:spPr>
        </p:pic>
        <p:sp>
          <p:nvSpPr>
            <p:cNvPr id="9" name="Rounded Rectangle 11"/>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sp>
        <p:nvSpPr>
          <p:cNvPr id="10"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p:txBody>
      </p:sp>
      <p:grpSp>
        <p:nvGrpSpPr>
          <p:cNvPr id="11" name="Group 27"/>
          <p:cNvGrpSpPr>
            <a:grpSpLocks/>
          </p:cNvGrpSpPr>
          <p:nvPr userDrawn="1"/>
        </p:nvGrpSpPr>
        <p:grpSpPr bwMode="auto">
          <a:xfrm>
            <a:off x="-871538" y="2627313"/>
            <a:ext cx="733425" cy="225425"/>
            <a:chOff x="-1044146" y="2739466"/>
            <a:chExt cx="922906" cy="282831"/>
          </a:xfrm>
        </p:grpSpPr>
        <p:pic>
          <p:nvPicPr>
            <p:cNvPr id="12" name="Picture 3"/>
            <p:cNvPicPr>
              <a:picLocks noChangeAspect="1" noChangeArrowheads="1"/>
            </p:cNvPicPr>
            <p:nvPr/>
          </p:nvPicPr>
          <p:blipFill>
            <a:blip r:embed="rId3"/>
            <a:srcRect/>
            <a:stretch>
              <a:fillRect/>
            </a:stretch>
          </p:blipFill>
          <p:spPr bwMode="auto">
            <a:xfrm>
              <a:off x="-559390" y="2739466"/>
              <a:ext cx="438150" cy="279399"/>
            </a:xfrm>
            <a:prstGeom prst="rect">
              <a:avLst/>
            </a:prstGeom>
            <a:noFill/>
            <a:ln w="9525">
              <a:noFill/>
              <a:miter lim="800000"/>
              <a:headEnd/>
              <a:tailEnd/>
            </a:ln>
          </p:spPr>
        </p:pic>
        <p:grpSp>
          <p:nvGrpSpPr>
            <p:cNvPr id="13" name="Group 29"/>
            <p:cNvGrpSpPr>
              <a:grpSpLocks/>
            </p:cNvGrpSpPr>
            <p:nvPr/>
          </p:nvGrpSpPr>
          <p:grpSpPr bwMode="auto">
            <a:xfrm>
              <a:off x="-1044146" y="2742898"/>
              <a:ext cx="922906" cy="279399"/>
              <a:chOff x="-1055483" y="2739466"/>
              <a:chExt cx="934243" cy="282831"/>
            </a:xfrm>
          </p:grpSpPr>
          <p:pic>
            <p:nvPicPr>
              <p:cNvPr id="14" name="Picture 2"/>
              <p:cNvPicPr>
                <a:picLocks noChangeAspect="1" noChangeArrowheads="1"/>
              </p:cNvPicPr>
              <p:nvPr/>
            </p:nvPicPr>
            <p:blipFill>
              <a:blip r:embed="rId4"/>
              <a:srcRect/>
              <a:stretch>
                <a:fillRect/>
              </a:stretch>
            </p:blipFill>
            <p:spPr bwMode="auto">
              <a:xfrm>
                <a:off x="-1055483" y="2742897"/>
                <a:ext cx="457200" cy="279400"/>
              </a:xfrm>
              <a:prstGeom prst="rect">
                <a:avLst/>
              </a:prstGeom>
              <a:noFill/>
              <a:ln w="9525">
                <a:noFill/>
                <a:miter lim="800000"/>
                <a:headEnd/>
                <a:tailEnd/>
              </a:ln>
            </p:spPr>
          </p:pic>
          <p:sp>
            <p:nvSpPr>
              <p:cNvPr id="15"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6"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7"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5"/>
            <a:ext cx="8064500" cy="4227413"/>
          </a:xfrm>
          <a:solidFill>
            <a:schemeClr val="accent3">
              <a:alpha val="80000"/>
            </a:schemeClr>
          </a:solidFill>
        </p:spPr>
        <p:txBody>
          <a:bodyPr lIns="180000" tIns="216000" rIns="180000" bIns="180000"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5"/>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8" name="Date Placeholder 2"/>
          <p:cNvSpPr>
            <a:spLocks noGrp="1"/>
          </p:cNvSpPr>
          <p:nvPr>
            <p:ph type="dt" sz="half" idx="16"/>
          </p:nvPr>
        </p:nvSpPr>
        <p:spPr/>
        <p:txBody>
          <a:bodyPr/>
          <a:lstStyle>
            <a:lvl1pPr>
              <a:defRPr/>
            </a:lvl1pPr>
          </a:lstStyle>
          <a:p>
            <a:pPr>
              <a:defRPr/>
            </a:pPr>
            <a:fld id="{B64AB077-B4B7-4207-A470-3912DD969661}" type="datetime4">
              <a:rPr lang="en-US" smtClean="0"/>
              <a:t>May 25, 2018</a:t>
            </a:fld>
            <a:endParaRPr lang="en-GB"/>
          </a:p>
        </p:txBody>
      </p:sp>
      <p:sp>
        <p:nvSpPr>
          <p:cNvPr id="19" name="Slide Number Placeholder 3"/>
          <p:cNvSpPr>
            <a:spLocks noGrp="1"/>
          </p:cNvSpPr>
          <p:nvPr>
            <p:ph type="sldNum" sz="quarter" idx="17"/>
          </p:nvPr>
        </p:nvSpPr>
        <p:spPr/>
        <p:txBody>
          <a:bodyPr/>
          <a:lstStyle>
            <a:lvl1pPr>
              <a:defRPr/>
            </a:lvl1pPr>
          </a:lstStyle>
          <a:p>
            <a:pPr>
              <a:defRPr/>
            </a:pPr>
            <a:fld id="{BC603FAA-5B44-47BD-A8BF-AFC0E47252CB}" type="slidenum">
              <a:rPr lang="en-GB"/>
              <a:pPr>
                <a:defRPr/>
              </a:pPr>
              <a:t>‹Nr.›</a:t>
            </a:fld>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Pladsholder til dato 1"/>
          <p:cNvSpPr>
            <a:spLocks noGrp="1"/>
          </p:cNvSpPr>
          <p:nvPr>
            <p:ph type="dt" sz="half" idx="10"/>
          </p:nvPr>
        </p:nvSpPr>
        <p:spPr/>
        <p:txBody>
          <a:bodyPr/>
          <a:lstStyle>
            <a:lvl1pPr>
              <a:defRPr/>
            </a:lvl1pPr>
          </a:lstStyle>
          <a:p>
            <a:pPr>
              <a:defRPr/>
            </a:pPr>
            <a:fld id="{6EB76F11-9A0E-4FFD-8F2A-DB66A5E97B5C}" type="datetime4">
              <a:rPr lang="en-US" smtClean="0"/>
              <a:t>May 25, 2018</a:t>
            </a:fld>
            <a:endParaRPr lang="fr-FR"/>
          </a:p>
        </p:txBody>
      </p:sp>
      <p:sp>
        <p:nvSpPr>
          <p:cNvPr id="5"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6" name="Pladsholder til diasnummer 3"/>
          <p:cNvSpPr>
            <a:spLocks noGrp="1"/>
          </p:cNvSpPr>
          <p:nvPr>
            <p:ph type="sldNum" sz="quarter" idx="12"/>
          </p:nvPr>
        </p:nvSpPr>
        <p:spPr/>
        <p:txBody>
          <a:bodyPr/>
          <a:lstStyle>
            <a:lvl1pPr>
              <a:defRPr/>
            </a:lvl1pPr>
          </a:lstStyle>
          <a:p>
            <a:pPr>
              <a:defRPr/>
            </a:pPr>
            <a:fld id="{FB2B0AB2-EFA2-4BAB-B26F-DE1D6959A8AD}" type="slidenum">
              <a:rPr lang="fr-FR"/>
              <a:pPr>
                <a:defRPr/>
              </a:pPr>
              <a:t>‹Nr.›</a:t>
            </a:fld>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Pladsholder til dato 1"/>
          <p:cNvSpPr>
            <a:spLocks noGrp="1"/>
          </p:cNvSpPr>
          <p:nvPr>
            <p:ph type="dt" sz="half" idx="10"/>
          </p:nvPr>
        </p:nvSpPr>
        <p:spPr/>
        <p:txBody>
          <a:bodyPr/>
          <a:lstStyle>
            <a:lvl1pPr>
              <a:defRPr/>
            </a:lvl1pPr>
          </a:lstStyle>
          <a:p>
            <a:pPr>
              <a:defRPr/>
            </a:pPr>
            <a:fld id="{FC3E7E44-50D0-4BC6-A236-0DBA00645930}" type="datetime4">
              <a:rPr lang="en-US" smtClean="0"/>
              <a:t>May 25, 2018</a:t>
            </a:fld>
            <a:endParaRPr lang="fr-FR"/>
          </a:p>
        </p:txBody>
      </p:sp>
      <p:sp>
        <p:nvSpPr>
          <p:cNvPr id="5" name="Pladsholder til sidefod 2"/>
          <p:cNvSpPr>
            <a:spLocks noGrp="1"/>
          </p:cNvSpPr>
          <p:nvPr>
            <p:ph type="ftr" sz="quarter" idx="11"/>
          </p:nvPr>
        </p:nvSpPr>
        <p:spPr>
          <a:xfrm>
            <a:off x="2771775" y="6248400"/>
            <a:ext cx="3671888" cy="457200"/>
          </a:xfrm>
          <a:prstGeom prst="rect">
            <a:avLst/>
          </a:prstGeom>
        </p:spPr>
        <p:txBody>
          <a:bodyPr/>
          <a:lstStyle>
            <a:lvl1pPr>
              <a:defRPr/>
            </a:lvl1pPr>
          </a:lstStyle>
          <a:p>
            <a:pPr>
              <a:defRPr/>
            </a:pPr>
            <a:r>
              <a:rPr lang="en-US"/>
              <a:t>European network for Health Technology Assessment | JA3 2016-2020 | www.eunethta.eu</a:t>
            </a:r>
            <a:endParaRPr lang="fr-FR" dirty="0"/>
          </a:p>
        </p:txBody>
      </p:sp>
      <p:sp>
        <p:nvSpPr>
          <p:cNvPr id="6" name="Pladsholder til diasnummer 3"/>
          <p:cNvSpPr>
            <a:spLocks noGrp="1"/>
          </p:cNvSpPr>
          <p:nvPr>
            <p:ph type="sldNum" sz="quarter" idx="12"/>
          </p:nvPr>
        </p:nvSpPr>
        <p:spPr/>
        <p:txBody>
          <a:bodyPr/>
          <a:lstStyle>
            <a:lvl1pPr>
              <a:defRPr/>
            </a:lvl1pPr>
          </a:lstStyle>
          <a:p>
            <a:pPr>
              <a:defRPr/>
            </a:pPr>
            <a:fld id="{61271E99-9852-41B2-A658-1CCB7FF6CBFC}" type="slidenum">
              <a:rPr lang="fr-FR"/>
              <a:pPr>
                <a:defRPr/>
              </a:pPr>
              <a:t>‹Nr.›</a:t>
            </a:fld>
            <a:endParaRPr lang="fr-F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7" name="AutoShape 4"/>
          <p:cNvSpPr>
            <a:spLocks/>
          </p:cNvSpPr>
          <p:nvPr userDrawn="1"/>
        </p:nvSpPr>
        <p:spPr bwMode="gray">
          <a:xfrm>
            <a:off x="-1733550" y="895350"/>
            <a:ext cx="1595437" cy="2908300"/>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8" name="Group 10"/>
          <p:cNvGrpSpPr>
            <a:grpSpLocks/>
          </p:cNvGrpSpPr>
          <p:nvPr userDrawn="1"/>
        </p:nvGrpSpPr>
        <p:grpSpPr bwMode="auto">
          <a:xfrm>
            <a:off x="-1611313" y="3840163"/>
            <a:ext cx="1473200" cy="1082675"/>
            <a:chOff x="-1620688" y="2448768"/>
            <a:chExt cx="1472480" cy="1082372"/>
          </a:xfrm>
        </p:grpSpPr>
        <p:pic>
          <p:nvPicPr>
            <p:cNvPr id="10" name="Picture 2"/>
            <p:cNvPicPr>
              <a:picLocks noChangeAspect="1" noChangeArrowheads="1"/>
            </p:cNvPicPr>
            <p:nvPr userDrawn="1"/>
          </p:nvPicPr>
          <p:blipFill>
            <a:blip r:embed="rId2"/>
            <a:srcRect/>
            <a:stretch>
              <a:fillRect/>
            </a:stretch>
          </p:blipFill>
          <p:spPr bwMode="auto">
            <a:xfrm>
              <a:off x="-1620688" y="2448768"/>
              <a:ext cx="1472480" cy="1082372"/>
            </a:xfrm>
            <a:prstGeom prst="rect">
              <a:avLst/>
            </a:prstGeom>
            <a:noFill/>
            <a:ln w="9525">
              <a:noFill/>
              <a:miter lim="800000"/>
              <a:headEnd/>
              <a:tailEnd/>
            </a:ln>
          </p:spPr>
        </p:pic>
        <p:sp>
          <p:nvSpPr>
            <p:cNvPr id="11" name="Rounded Rectangle 13"/>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sp>
        <p:nvSpPr>
          <p:cNvPr id="12"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p:txBody>
      </p:sp>
      <p:grpSp>
        <p:nvGrpSpPr>
          <p:cNvPr id="13" name="Group 27"/>
          <p:cNvGrpSpPr>
            <a:grpSpLocks/>
          </p:cNvGrpSpPr>
          <p:nvPr userDrawn="1"/>
        </p:nvGrpSpPr>
        <p:grpSpPr bwMode="auto">
          <a:xfrm>
            <a:off x="-871538" y="2627313"/>
            <a:ext cx="733425" cy="225425"/>
            <a:chOff x="-1044146" y="2739466"/>
            <a:chExt cx="922906" cy="282831"/>
          </a:xfrm>
        </p:grpSpPr>
        <p:pic>
          <p:nvPicPr>
            <p:cNvPr id="14" name="Picture 3"/>
            <p:cNvPicPr>
              <a:picLocks noChangeAspect="1" noChangeArrowheads="1"/>
            </p:cNvPicPr>
            <p:nvPr/>
          </p:nvPicPr>
          <p:blipFill>
            <a:blip r:embed="rId3"/>
            <a:srcRect/>
            <a:stretch>
              <a:fillRect/>
            </a:stretch>
          </p:blipFill>
          <p:spPr bwMode="auto">
            <a:xfrm>
              <a:off x="-559390" y="2739466"/>
              <a:ext cx="438150" cy="279399"/>
            </a:xfrm>
            <a:prstGeom prst="rect">
              <a:avLst/>
            </a:prstGeom>
            <a:noFill/>
            <a:ln w="9525">
              <a:noFill/>
              <a:miter lim="800000"/>
              <a:headEnd/>
              <a:tailEnd/>
            </a:ln>
          </p:spPr>
        </p:pic>
        <p:grpSp>
          <p:nvGrpSpPr>
            <p:cNvPr id="15" name="Group 29"/>
            <p:cNvGrpSpPr>
              <a:grpSpLocks/>
            </p:cNvGrpSpPr>
            <p:nvPr/>
          </p:nvGrpSpPr>
          <p:grpSpPr bwMode="auto">
            <a:xfrm>
              <a:off x="-1044146" y="2742898"/>
              <a:ext cx="922906" cy="279399"/>
              <a:chOff x="-1055483" y="2739466"/>
              <a:chExt cx="934243" cy="282831"/>
            </a:xfrm>
          </p:grpSpPr>
          <p:pic>
            <p:nvPicPr>
              <p:cNvPr id="16" name="Picture 2"/>
              <p:cNvPicPr>
                <a:picLocks noChangeAspect="1" noChangeArrowheads="1"/>
              </p:cNvPicPr>
              <p:nvPr/>
            </p:nvPicPr>
            <p:blipFill>
              <a:blip r:embed="rId4"/>
              <a:srcRect/>
              <a:stretch>
                <a:fillRect/>
              </a:stretch>
            </p:blipFill>
            <p:spPr bwMode="auto">
              <a:xfrm>
                <a:off x="-1055483" y="2742897"/>
                <a:ext cx="457200" cy="279400"/>
              </a:xfrm>
              <a:prstGeom prst="rect">
                <a:avLst/>
              </a:prstGeom>
              <a:noFill/>
              <a:ln w="9525">
                <a:noFill/>
                <a:miter lim="800000"/>
                <a:headEnd/>
                <a:tailEnd/>
              </a:ln>
            </p:spPr>
          </p:pic>
          <p:sp>
            <p:nvSpPr>
              <p:cNvPr id="17"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8"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9"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5"/>
            <a:ext cx="3887788" cy="4227413"/>
          </a:xfrm>
          <a:solidFill>
            <a:schemeClr val="tx2">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5"/>
            <a:ext cx="3887788" cy="4227413"/>
          </a:xfrm>
          <a:solidFill>
            <a:schemeClr val="accent3">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6"/>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20" name="Date Placeholder 2"/>
          <p:cNvSpPr>
            <a:spLocks noGrp="1"/>
          </p:cNvSpPr>
          <p:nvPr>
            <p:ph type="dt" sz="half" idx="17"/>
          </p:nvPr>
        </p:nvSpPr>
        <p:spPr/>
        <p:txBody>
          <a:bodyPr/>
          <a:lstStyle>
            <a:lvl1pPr>
              <a:defRPr/>
            </a:lvl1pPr>
          </a:lstStyle>
          <a:p>
            <a:pPr>
              <a:defRPr/>
            </a:pPr>
            <a:fld id="{FF963021-F1B9-48ED-AE82-BBA2780905C0}" type="datetime4">
              <a:rPr lang="en-US" smtClean="0"/>
              <a:t>May 25, 2018</a:t>
            </a:fld>
            <a:endParaRPr lang="en-GB"/>
          </a:p>
        </p:txBody>
      </p:sp>
      <p:sp>
        <p:nvSpPr>
          <p:cNvPr id="21" name="Slide Number Placeholder 3"/>
          <p:cNvSpPr>
            <a:spLocks noGrp="1"/>
          </p:cNvSpPr>
          <p:nvPr>
            <p:ph type="sldNum" sz="quarter" idx="18"/>
          </p:nvPr>
        </p:nvSpPr>
        <p:spPr/>
        <p:txBody>
          <a:bodyPr/>
          <a:lstStyle>
            <a:lvl1pPr>
              <a:defRPr/>
            </a:lvl1pPr>
          </a:lstStyle>
          <a:p>
            <a:pPr>
              <a:defRPr/>
            </a:pPr>
            <a:fld id="{444257A9-B611-4D31-8032-C5F39CCE27CD}" type="slidenum">
              <a:rPr lang="en-GB"/>
              <a:pPr>
                <a:defRPr/>
              </a:pPr>
              <a:t>‹Nr.›</a:t>
            </a:fld>
            <a:endParaRPr lang="en-GB"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8"/>
          <p:cNvSpPr>
            <a:spLocks noGrp="1"/>
          </p:cNvSpPr>
          <p:nvPr>
            <p:ph type="dt" sz="half" idx="10"/>
          </p:nvPr>
        </p:nvSpPr>
        <p:spPr/>
        <p:txBody>
          <a:bodyPr/>
          <a:lstStyle>
            <a:lvl1pPr>
              <a:defRPr/>
            </a:lvl1pPr>
          </a:lstStyle>
          <a:p>
            <a:pPr>
              <a:defRPr/>
            </a:pPr>
            <a:fld id="{08A32E7E-33D8-44AE-A2D4-1487589DF1E3}" type="datetime4">
              <a:rPr lang="en-US" smtClean="0"/>
              <a:t>May 25, 2018</a:t>
            </a:fld>
            <a:endParaRPr lang="en-GB" dirty="0"/>
          </a:p>
        </p:txBody>
      </p:sp>
      <p:sp>
        <p:nvSpPr>
          <p:cNvPr id="5"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10"/>
          <p:cNvSpPr>
            <a:spLocks noGrp="1"/>
          </p:cNvSpPr>
          <p:nvPr>
            <p:ph type="sldNum" sz="quarter" idx="12"/>
          </p:nvPr>
        </p:nvSpPr>
        <p:spPr/>
        <p:txBody>
          <a:bodyPr/>
          <a:lstStyle>
            <a:lvl1pPr>
              <a:defRPr/>
            </a:lvl1pPr>
          </a:lstStyle>
          <a:p>
            <a:pPr>
              <a:defRPr/>
            </a:pPr>
            <a:fld id="{BF37ACA1-535B-44FE-9929-21C554B5347A}" type="slidenum">
              <a:rPr lang="en-GB"/>
              <a:pPr>
                <a:defRPr/>
              </a:pPr>
              <a:t>‹Nr.›</a:t>
            </a:fld>
            <a:endParaRPr lang="en-GB"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8"/>
          <p:cNvSpPr>
            <a:spLocks noGrp="1"/>
          </p:cNvSpPr>
          <p:nvPr>
            <p:ph type="dt" sz="half" idx="10"/>
          </p:nvPr>
        </p:nvSpPr>
        <p:spPr/>
        <p:txBody>
          <a:bodyPr/>
          <a:lstStyle>
            <a:lvl1pPr>
              <a:defRPr/>
            </a:lvl1pPr>
          </a:lstStyle>
          <a:p>
            <a:pPr>
              <a:defRPr/>
            </a:pPr>
            <a:fld id="{F5C0D124-0230-4149-BBA9-17D48E584C17}" type="datetime4">
              <a:rPr lang="en-US" smtClean="0"/>
              <a:t>May 25, 2018</a:t>
            </a:fld>
            <a:endParaRPr lang="en-GB" dirty="0"/>
          </a:p>
        </p:txBody>
      </p:sp>
      <p:sp>
        <p:nvSpPr>
          <p:cNvPr id="5"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10"/>
          <p:cNvSpPr>
            <a:spLocks noGrp="1"/>
          </p:cNvSpPr>
          <p:nvPr>
            <p:ph type="sldNum" sz="quarter" idx="12"/>
          </p:nvPr>
        </p:nvSpPr>
        <p:spPr/>
        <p:txBody>
          <a:bodyPr/>
          <a:lstStyle>
            <a:lvl1pPr>
              <a:defRPr/>
            </a:lvl1pPr>
          </a:lstStyle>
          <a:p>
            <a:pPr>
              <a:defRPr/>
            </a:pPr>
            <a:fld id="{183FB25F-21BE-4097-8A59-6C9C5653A0A9}" type="slidenum">
              <a:rPr lang="en-GB"/>
              <a:pPr>
                <a:defRPr/>
              </a:pPr>
              <a:t>‹Nr.›</a:t>
            </a:fld>
            <a:endParaRPr lang="en-GB"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8"/>
          <p:cNvSpPr>
            <a:spLocks noGrp="1"/>
          </p:cNvSpPr>
          <p:nvPr>
            <p:ph type="dt" sz="half" idx="10"/>
          </p:nvPr>
        </p:nvSpPr>
        <p:spPr/>
        <p:txBody>
          <a:bodyPr/>
          <a:lstStyle>
            <a:lvl1pPr>
              <a:defRPr/>
            </a:lvl1pPr>
          </a:lstStyle>
          <a:p>
            <a:pPr>
              <a:defRPr/>
            </a:pPr>
            <a:fld id="{89211127-ED16-4DB4-B419-DCD2726E3C52}" type="datetime4">
              <a:rPr lang="en-US" smtClean="0"/>
              <a:t>May 25, 2018</a:t>
            </a:fld>
            <a:endParaRPr lang="en-GB" dirty="0"/>
          </a:p>
        </p:txBody>
      </p:sp>
      <p:sp>
        <p:nvSpPr>
          <p:cNvPr id="5"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10"/>
          <p:cNvSpPr>
            <a:spLocks noGrp="1"/>
          </p:cNvSpPr>
          <p:nvPr>
            <p:ph type="sldNum" sz="quarter" idx="12"/>
          </p:nvPr>
        </p:nvSpPr>
        <p:spPr/>
        <p:txBody>
          <a:bodyPr/>
          <a:lstStyle>
            <a:lvl1pPr>
              <a:defRPr/>
            </a:lvl1pPr>
          </a:lstStyle>
          <a:p>
            <a:pPr>
              <a:defRPr/>
            </a:pPr>
            <a:fld id="{FAB86AEB-4192-4480-981E-C67EB92EB809}" type="slidenum">
              <a:rPr lang="en-GB"/>
              <a:pPr>
                <a:defRPr/>
              </a:pPr>
              <a:t>‹Nr.›</a:t>
            </a:fld>
            <a:endParaRPr lang="en-GB"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8"/>
          <p:cNvSpPr>
            <a:spLocks noGrp="1"/>
          </p:cNvSpPr>
          <p:nvPr>
            <p:ph type="dt" sz="half" idx="10"/>
          </p:nvPr>
        </p:nvSpPr>
        <p:spPr/>
        <p:txBody>
          <a:bodyPr/>
          <a:lstStyle>
            <a:lvl1pPr>
              <a:defRPr/>
            </a:lvl1pPr>
          </a:lstStyle>
          <a:p>
            <a:pPr>
              <a:defRPr/>
            </a:pPr>
            <a:fld id="{F0C3A45E-7A52-47E7-A763-2FA80CCF30FC}" type="datetime4">
              <a:rPr lang="en-US" smtClean="0"/>
              <a:t>May 25, 2018</a:t>
            </a:fld>
            <a:endParaRPr lang="en-GB" dirty="0"/>
          </a:p>
        </p:txBody>
      </p:sp>
      <p:sp>
        <p:nvSpPr>
          <p:cNvPr id="6"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7" name="Slide Number Placeholder 10"/>
          <p:cNvSpPr>
            <a:spLocks noGrp="1"/>
          </p:cNvSpPr>
          <p:nvPr>
            <p:ph type="sldNum" sz="quarter" idx="12"/>
          </p:nvPr>
        </p:nvSpPr>
        <p:spPr/>
        <p:txBody>
          <a:bodyPr/>
          <a:lstStyle>
            <a:lvl1pPr>
              <a:defRPr/>
            </a:lvl1pPr>
          </a:lstStyle>
          <a:p>
            <a:pPr>
              <a:defRPr/>
            </a:pPr>
            <a:fld id="{99F5FFB6-A041-4994-A2EC-E37E9C3D9E0D}" type="slidenum">
              <a:rPr lang="en-GB"/>
              <a:pPr>
                <a:defRPr/>
              </a:pPr>
              <a:t>‹Nr.›</a:t>
            </a:fld>
            <a:endParaRPr lang="en-GB"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8"/>
          <p:cNvSpPr>
            <a:spLocks noGrp="1"/>
          </p:cNvSpPr>
          <p:nvPr>
            <p:ph type="dt" sz="half" idx="10"/>
          </p:nvPr>
        </p:nvSpPr>
        <p:spPr/>
        <p:txBody>
          <a:bodyPr/>
          <a:lstStyle>
            <a:lvl1pPr>
              <a:defRPr/>
            </a:lvl1pPr>
          </a:lstStyle>
          <a:p>
            <a:pPr>
              <a:defRPr/>
            </a:pPr>
            <a:fld id="{DF798FA3-8F1E-4238-8DE5-EA2FA1F4644F}" type="datetime4">
              <a:rPr lang="en-US" smtClean="0"/>
              <a:t>May 25, 2018</a:t>
            </a:fld>
            <a:endParaRPr lang="en-GB" dirty="0"/>
          </a:p>
        </p:txBody>
      </p:sp>
      <p:sp>
        <p:nvSpPr>
          <p:cNvPr id="8"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9" name="Slide Number Placeholder 10"/>
          <p:cNvSpPr>
            <a:spLocks noGrp="1"/>
          </p:cNvSpPr>
          <p:nvPr>
            <p:ph type="sldNum" sz="quarter" idx="12"/>
          </p:nvPr>
        </p:nvSpPr>
        <p:spPr/>
        <p:txBody>
          <a:bodyPr/>
          <a:lstStyle>
            <a:lvl1pPr>
              <a:defRPr/>
            </a:lvl1pPr>
          </a:lstStyle>
          <a:p>
            <a:pPr>
              <a:defRPr/>
            </a:pPr>
            <a:fld id="{96BB842A-D31A-49CE-A2F8-7159733E95ED}" type="slidenum">
              <a:rPr lang="en-GB"/>
              <a:pPr>
                <a:defRPr/>
              </a:pPr>
              <a:t>‹Nr.›</a:t>
            </a:fld>
            <a:endParaRPr lang="en-GB"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8"/>
          <p:cNvSpPr>
            <a:spLocks noGrp="1"/>
          </p:cNvSpPr>
          <p:nvPr>
            <p:ph type="dt" sz="half" idx="10"/>
          </p:nvPr>
        </p:nvSpPr>
        <p:spPr/>
        <p:txBody>
          <a:bodyPr/>
          <a:lstStyle>
            <a:lvl1pPr>
              <a:defRPr/>
            </a:lvl1pPr>
          </a:lstStyle>
          <a:p>
            <a:pPr>
              <a:defRPr/>
            </a:pPr>
            <a:fld id="{C44F2059-9E63-4707-9A7A-01EE173E1B05}" type="datetime4">
              <a:rPr lang="en-US" smtClean="0"/>
              <a:t>May 25, 2018</a:t>
            </a:fld>
            <a:endParaRPr lang="en-GB" dirty="0"/>
          </a:p>
        </p:txBody>
      </p:sp>
      <p:sp>
        <p:nvSpPr>
          <p:cNvPr id="4"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10"/>
          <p:cNvSpPr>
            <a:spLocks noGrp="1"/>
          </p:cNvSpPr>
          <p:nvPr>
            <p:ph type="sldNum" sz="quarter" idx="12"/>
          </p:nvPr>
        </p:nvSpPr>
        <p:spPr/>
        <p:txBody>
          <a:bodyPr/>
          <a:lstStyle>
            <a:lvl1pPr>
              <a:defRPr/>
            </a:lvl1pPr>
          </a:lstStyle>
          <a:p>
            <a:pPr>
              <a:defRPr/>
            </a:pPr>
            <a:fld id="{FCD651E9-AA39-40AC-9472-0C03DCFF8AA9}" type="slidenum">
              <a:rPr lang="en-GB"/>
              <a:pPr>
                <a:defRPr/>
              </a:pPr>
              <a:t>‹Nr.›</a:t>
            </a:fld>
            <a:endParaRPr lang="en-GB"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8"/>
          <p:cNvSpPr>
            <a:spLocks noGrp="1"/>
          </p:cNvSpPr>
          <p:nvPr>
            <p:ph type="dt" sz="half" idx="10"/>
          </p:nvPr>
        </p:nvSpPr>
        <p:spPr/>
        <p:txBody>
          <a:bodyPr/>
          <a:lstStyle>
            <a:lvl1pPr>
              <a:defRPr/>
            </a:lvl1pPr>
          </a:lstStyle>
          <a:p>
            <a:pPr>
              <a:defRPr/>
            </a:pPr>
            <a:fld id="{35D9C315-41FE-4504-BE41-CA9378CDA679}" type="datetime4">
              <a:rPr lang="en-US" smtClean="0"/>
              <a:t>May 25, 2018</a:t>
            </a:fld>
            <a:endParaRPr lang="en-GB" dirty="0"/>
          </a:p>
        </p:txBody>
      </p:sp>
      <p:sp>
        <p:nvSpPr>
          <p:cNvPr id="3"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4" name="Slide Number Placeholder 10"/>
          <p:cNvSpPr>
            <a:spLocks noGrp="1"/>
          </p:cNvSpPr>
          <p:nvPr>
            <p:ph type="sldNum" sz="quarter" idx="12"/>
          </p:nvPr>
        </p:nvSpPr>
        <p:spPr/>
        <p:txBody>
          <a:bodyPr/>
          <a:lstStyle>
            <a:lvl1pPr>
              <a:defRPr/>
            </a:lvl1pPr>
          </a:lstStyle>
          <a:p>
            <a:pPr>
              <a:defRPr/>
            </a:pPr>
            <a:fld id="{9ED87901-7219-4774-98C4-9A3559F856FB}" type="slidenum">
              <a:rPr lang="en-GB"/>
              <a:pPr>
                <a:defRPr/>
              </a:pPr>
              <a:t>‹Nr.›</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6" name="AutoShape 4"/>
          <p:cNvSpPr>
            <a:spLocks/>
          </p:cNvSpPr>
          <p:nvPr/>
        </p:nvSpPr>
        <p:spPr bwMode="gray">
          <a:xfrm>
            <a:off x="-1733550" y="1801813"/>
            <a:ext cx="1595437" cy="4292600"/>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a:t>
            </a:r>
            <a:r>
              <a:rPr lang="en-GB" sz="900" b="1" dirty="0">
                <a:solidFill>
                  <a:srgbClr val="505050"/>
                </a:solidFill>
                <a:cs typeface="Arial" pitchFamily="34" charset="0"/>
              </a:rPr>
              <a:t>Change or edit chart</a:t>
            </a:r>
          </a:p>
          <a:p>
            <a:pPr algn="r" fontAlgn="auto">
              <a:spcBef>
                <a:spcPts val="0"/>
              </a:spcBef>
              <a:spcAft>
                <a:spcPts val="0"/>
              </a:spcAft>
              <a:defRPr/>
            </a:pPr>
            <a:r>
              <a:rPr lang="en-GB" sz="900" dirty="0">
                <a:solidFill>
                  <a:srgbClr val="505050"/>
                </a:solidFill>
                <a:cs typeface="Arial" pitchFamily="34" charset="0"/>
              </a:rPr>
              <a:t>1. Right click on chart</a:t>
            </a:r>
          </a:p>
          <a:p>
            <a:pPr algn="r" fontAlgn="auto">
              <a:spcBef>
                <a:spcPts val="0"/>
              </a:spcBef>
              <a:spcAft>
                <a:spcPts val="0"/>
              </a:spcAft>
              <a:defRPr/>
            </a:pPr>
            <a:r>
              <a:rPr lang="en-GB" sz="900" dirty="0">
                <a:solidFill>
                  <a:srgbClr val="505050"/>
                </a:solidFill>
                <a:cs typeface="Arial" pitchFamily="34" charset="0"/>
              </a:rPr>
              <a:t>2a. Select Change Type and choose a new chart type from the viewed selection</a:t>
            </a:r>
          </a:p>
          <a:p>
            <a:pPr algn="r" fontAlgn="auto">
              <a:spcBef>
                <a:spcPts val="0"/>
              </a:spcBef>
              <a:spcAft>
                <a:spcPts val="0"/>
              </a:spcAft>
              <a:defRPr/>
            </a:pPr>
            <a:r>
              <a:rPr lang="en-GB" sz="900" dirty="0">
                <a:solidFill>
                  <a:srgbClr val="505050"/>
                </a:solidFill>
                <a:cs typeface="Arial" pitchFamily="34" charset="0"/>
              </a:rPr>
              <a:t>2b. Select Edit Data and fill in the new data</a:t>
            </a: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r>
              <a:rPr lang="en-GB" sz="900" b="1" dirty="0">
                <a:solidFill>
                  <a:srgbClr val="505050"/>
                </a:solidFill>
                <a:cs typeface="Arial" pitchFamily="34" charset="0"/>
              </a:rPr>
              <a:t>Pre-designed chart </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1. Click Chart icon or chart</a:t>
            </a:r>
            <a:br>
              <a:rPr lang="en-GB" sz="900" dirty="0">
                <a:solidFill>
                  <a:srgbClr val="505050"/>
                </a:solidFill>
                <a:cs typeface="Arial" pitchFamily="34" charset="0"/>
              </a:rPr>
            </a:br>
            <a:r>
              <a:rPr lang="en-GB" sz="900" dirty="0">
                <a:solidFill>
                  <a:srgbClr val="505050"/>
                </a:solidFill>
                <a:cs typeface="Arial" pitchFamily="34" charset="0"/>
              </a:rPr>
              <a:t>2. Insert pre-designed chart </a:t>
            </a:r>
          </a:p>
          <a:p>
            <a:pPr algn="r" fontAlgn="auto">
              <a:spcBef>
                <a:spcPts val="0"/>
              </a:spcBef>
              <a:spcAft>
                <a:spcPts val="0"/>
              </a:spcAft>
              <a:defRPr/>
            </a:pPr>
            <a:r>
              <a:rPr lang="en-GB" sz="900" dirty="0">
                <a:solidFill>
                  <a:srgbClr val="505050"/>
                </a:solidFill>
                <a:cs typeface="Arial" pitchFamily="34" charset="0"/>
              </a:rPr>
              <a:t>from Templates</a:t>
            </a:r>
          </a:p>
        </p:txBody>
      </p:sp>
      <p:grpSp>
        <p:nvGrpSpPr>
          <p:cNvPr id="7" name="Group 12"/>
          <p:cNvGrpSpPr>
            <a:grpSpLocks/>
          </p:cNvGrpSpPr>
          <p:nvPr/>
        </p:nvGrpSpPr>
        <p:grpSpPr bwMode="auto">
          <a:xfrm>
            <a:off x="-1311275" y="2852738"/>
            <a:ext cx="1173162" cy="2543175"/>
            <a:chOff x="-1310530" y="2168860"/>
            <a:chExt cx="1172417" cy="2542592"/>
          </a:xfrm>
        </p:grpSpPr>
        <p:pic>
          <p:nvPicPr>
            <p:cNvPr id="8" name="Picture 2"/>
            <p:cNvPicPr>
              <a:picLocks noChangeAspect="1" noChangeArrowheads="1"/>
            </p:cNvPicPr>
            <p:nvPr/>
          </p:nvPicPr>
          <p:blipFill>
            <a:blip r:embed="rId2"/>
            <a:srcRect/>
            <a:stretch>
              <a:fillRect/>
            </a:stretch>
          </p:blipFill>
          <p:spPr bwMode="auto">
            <a:xfrm>
              <a:off x="-1310530" y="2168860"/>
              <a:ext cx="1172417" cy="2542592"/>
            </a:xfrm>
            <a:prstGeom prst="rect">
              <a:avLst/>
            </a:prstGeom>
            <a:noFill/>
            <a:ln w="9525">
              <a:noFill/>
              <a:miter lim="800000"/>
              <a:headEnd/>
              <a:tailEnd/>
            </a:ln>
          </p:spPr>
        </p:pic>
        <p:sp>
          <p:nvSpPr>
            <p:cNvPr id="9" name="Rounded Rectangle 18"/>
            <p:cNvSpPr/>
            <p:nvPr/>
          </p:nvSpPr>
          <p:spPr>
            <a:xfrm>
              <a:off x="-1286733" y="3357624"/>
              <a:ext cx="1131169" cy="35869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err="1"/>
            </a:p>
          </p:txBody>
        </p:sp>
      </p:grpSp>
      <p:grpSp>
        <p:nvGrpSpPr>
          <p:cNvPr id="10" name="Group 13"/>
          <p:cNvGrpSpPr>
            <a:grpSpLocks/>
          </p:cNvGrpSpPr>
          <p:nvPr/>
        </p:nvGrpSpPr>
        <p:grpSpPr bwMode="auto">
          <a:xfrm>
            <a:off x="-1871663" y="6088063"/>
            <a:ext cx="1733550" cy="725487"/>
            <a:chOff x="-1871663" y="5985284"/>
            <a:chExt cx="1733550" cy="724802"/>
          </a:xfrm>
        </p:grpSpPr>
        <p:pic>
          <p:nvPicPr>
            <p:cNvPr id="11" name="Picture 2"/>
            <p:cNvPicPr>
              <a:picLocks noChangeAspect="1" noChangeArrowheads="1"/>
            </p:cNvPicPr>
            <p:nvPr/>
          </p:nvPicPr>
          <p:blipFill>
            <a:blip r:embed="rId3"/>
            <a:srcRect r="41348" b="44186"/>
            <a:stretch>
              <a:fillRect/>
            </a:stretch>
          </p:blipFill>
          <p:spPr bwMode="auto">
            <a:xfrm>
              <a:off x="-1871663" y="5985284"/>
              <a:ext cx="1733550" cy="724802"/>
            </a:xfrm>
            <a:prstGeom prst="rect">
              <a:avLst/>
            </a:prstGeom>
            <a:noFill/>
            <a:ln w="9525">
              <a:noFill/>
              <a:miter lim="800000"/>
              <a:headEnd/>
              <a:tailEnd/>
            </a:ln>
          </p:spPr>
        </p:pic>
        <p:sp>
          <p:nvSpPr>
            <p:cNvPr id="12" name="Rounded Rectangle 15"/>
            <p:cNvSpPr/>
            <p:nvPr/>
          </p:nvSpPr>
          <p:spPr>
            <a:xfrm>
              <a:off x="-1133475" y="6273936"/>
              <a:ext cx="917575" cy="28706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err="1"/>
            </a:p>
          </p:txBody>
        </p:sp>
        <p:sp>
          <p:nvSpPr>
            <p:cNvPr id="13" name="Rounded Rectangle 16"/>
            <p:cNvSpPr/>
            <p:nvPr/>
          </p:nvSpPr>
          <p:spPr>
            <a:xfrm>
              <a:off x="-1824038" y="6166088"/>
              <a:ext cx="576263" cy="16335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err="1"/>
            </a:p>
          </p:txBody>
        </p:sp>
      </p:gr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29822" y="1784147"/>
            <a:ext cx="8074428" cy="4257878"/>
          </a:xfrm>
        </p:spPr>
        <p:txBody>
          <a:bodyPr/>
          <a:lstStyle>
            <a:lvl1pPr marL="0" indent="0">
              <a:buNone/>
              <a:defRPr baseline="0"/>
            </a:lvl1pPr>
          </a:lstStyle>
          <a:p>
            <a:pPr lvl="0"/>
            <a:r>
              <a:rPr lang="en-US" noProof="0" dirty="0"/>
              <a:t>Klik om de modelstijlen te bewerken</a:t>
            </a:r>
          </a:p>
        </p:txBody>
      </p:sp>
      <p:sp>
        <p:nvSpPr>
          <p:cNvPr id="20" name="Text Placeholder 7"/>
          <p:cNvSpPr>
            <a:spLocks noGrp="1"/>
          </p:cNvSpPr>
          <p:nvPr>
            <p:ph type="body" sz="quarter" idx="14"/>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4" name="Date Placeholder 8"/>
          <p:cNvSpPr>
            <a:spLocks noGrp="1"/>
          </p:cNvSpPr>
          <p:nvPr>
            <p:ph type="dt" sz="half" idx="15"/>
          </p:nvPr>
        </p:nvSpPr>
        <p:spPr/>
        <p:txBody>
          <a:bodyPr/>
          <a:lstStyle>
            <a:lvl1pPr>
              <a:defRPr/>
            </a:lvl1pPr>
          </a:lstStyle>
          <a:p>
            <a:pPr>
              <a:defRPr/>
            </a:pPr>
            <a:fld id="{7B52FAEE-C439-4499-A178-6E5AD4B58E3B}" type="datetime4">
              <a:rPr lang="en-US" smtClean="0"/>
              <a:t>May 25, 2018</a:t>
            </a:fld>
            <a:endParaRPr lang="en-GB"/>
          </a:p>
        </p:txBody>
      </p:sp>
      <p:sp>
        <p:nvSpPr>
          <p:cNvPr id="16" name="Slide Number Placeholder 10"/>
          <p:cNvSpPr>
            <a:spLocks noGrp="1"/>
          </p:cNvSpPr>
          <p:nvPr>
            <p:ph type="sldNum" sz="quarter" idx="17"/>
          </p:nvPr>
        </p:nvSpPr>
        <p:spPr/>
        <p:txBody>
          <a:bodyPr/>
          <a:lstStyle>
            <a:lvl1pPr>
              <a:defRPr/>
            </a:lvl1pPr>
          </a:lstStyle>
          <a:p>
            <a:pPr>
              <a:defRPr/>
            </a:pPr>
            <a:fld id="{007E49A8-42A1-458F-B3C3-FA7FE904DCD1}" type="slidenum">
              <a:rPr lang="en-GB"/>
              <a:pPr>
                <a:defRPr/>
              </a:pPr>
              <a:t>‹Nr.›</a:t>
            </a:fld>
            <a:endParaRPr lang="en-GB"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8"/>
          <p:cNvSpPr>
            <a:spLocks noGrp="1"/>
          </p:cNvSpPr>
          <p:nvPr>
            <p:ph type="dt" sz="half" idx="10"/>
          </p:nvPr>
        </p:nvSpPr>
        <p:spPr/>
        <p:txBody>
          <a:bodyPr/>
          <a:lstStyle>
            <a:lvl1pPr>
              <a:defRPr/>
            </a:lvl1pPr>
          </a:lstStyle>
          <a:p>
            <a:pPr>
              <a:defRPr/>
            </a:pPr>
            <a:fld id="{095097B5-2FE2-47C9-B5ED-35B62C79BF5A}" type="datetime4">
              <a:rPr lang="en-US" smtClean="0"/>
              <a:t>May 25, 2018</a:t>
            </a:fld>
            <a:endParaRPr lang="en-GB" dirty="0"/>
          </a:p>
        </p:txBody>
      </p:sp>
      <p:sp>
        <p:nvSpPr>
          <p:cNvPr id="6"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7" name="Slide Number Placeholder 10"/>
          <p:cNvSpPr>
            <a:spLocks noGrp="1"/>
          </p:cNvSpPr>
          <p:nvPr>
            <p:ph type="sldNum" sz="quarter" idx="12"/>
          </p:nvPr>
        </p:nvSpPr>
        <p:spPr/>
        <p:txBody>
          <a:bodyPr/>
          <a:lstStyle>
            <a:lvl1pPr>
              <a:defRPr/>
            </a:lvl1pPr>
          </a:lstStyle>
          <a:p>
            <a:pPr>
              <a:defRPr/>
            </a:pPr>
            <a:fld id="{C27F5E79-F640-4EFC-933C-63D7E6C354C1}" type="slidenum">
              <a:rPr lang="en-GB"/>
              <a:pPr>
                <a:defRPr/>
              </a:pPr>
              <a:t>‹Nr.›</a:t>
            </a:fld>
            <a:endParaRPr lang="en-GB"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8"/>
          <p:cNvSpPr>
            <a:spLocks noGrp="1"/>
          </p:cNvSpPr>
          <p:nvPr>
            <p:ph type="dt" sz="half" idx="10"/>
          </p:nvPr>
        </p:nvSpPr>
        <p:spPr/>
        <p:txBody>
          <a:bodyPr/>
          <a:lstStyle>
            <a:lvl1pPr>
              <a:defRPr/>
            </a:lvl1pPr>
          </a:lstStyle>
          <a:p>
            <a:pPr>
              <a:defRPr/>
            </a:pPr>
            <a:fld id="{37904431-8351-4E47-9C2A-997F84713665}" type="datetime4">
              <a:rPr lang="en-US" smtClean="0"/>
              <a:t>May 25, 2018</a:t>
            </a:fld>
            <a:endParaRPr lang="en-GB" dirty="0"/>
          </a:p>
        </p:txBody>
      </p:sp>
      <p:sp>
        <p:nvSpPr>
          <p:cNvPr id="6"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7" name="Slide Number Placeholder 10"/>
          <p:cNvSpPr>
            <a:spLocks noGrp="1"/>
          </p:cNvSpPr>
          <p:nvPr>
            <p:ph type="sldNum" sz="quarter" idx="12"/>
          </p:nvPr>
        </p:nvSpPr>
        <p:spPr/>
        <p:txBody>
          <a:bodyPr/>
          <a:lstStyle>
            <a:lvl1pPr>
              <a:defRPr/>
            </a:lvl1pPr>
          </a:lstStyle>
          <a:p>
            <a:pPr>
              <a:defRPr/>
            </a:pPr>
            <a:fld id="{56EC9055-54A6-4620-AA24-25EF28BC3E9B}" type="slidenum">
              <a:rPr lang="en-GB"/>
              <a:pPr>
                <a:defRPr/>
              </a:pPr>
              <a:t>‹Nr.›</a:t>
            </a:fld>
            <a:endParaRPr lang="en-GB"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8"/>
          <p:cNvSpPr>
            <a:spLocks noGrp="1"/>
          </p:cNvSpPr>
          <p:nvPr>
            <p:ph type="dt" sz="half" idx="10"/>
          </p:nvPr>
        </p:nvSpPr>
        <p:spPr/>
        <p:txBody>
          <a:bodyPr/>
          <a:lstStyle>
            <a:lvl1pPr>
              <a:defRPr/>
            </a:lvl1pPr>
          </a:lstStyle>
          <a:p>
            <a:pPr>
              <a:defRPr/>
            </a:pPr>
            <a:fld id="{12B19361-5E04-4845-943D-70861B9275E9}" type="datetime4">
              <a:rPr lang="en-US" smtClean="0"/>
              <a:t>May 25, 2018</a:t>
            </a:fld>
            <a:endParaRPr lang="en-GB" dirty="0"/>
          </a:p>
        </p:txBody>
      </p:sp>
      <p:sp>
        <p:nvSpPr>
          <p:cNvPr id="5"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10"/>
          <p:cNvSpPr>
            <a:spLocks noGrp="1"/>
          </p:cNvSpPr>
          <p:nvPr>
            <p:ph type="sldNum" sz="quarter" idx="12"/>
          </p:nvPr>
        </p:nvSpPr>
        <p:spPr/>
        <p:txBody>
          <a:bodyPr/>
          <a:lstStyle>
            <a:lvl1pPr>
              <a:defRPr/>
            </a:lvl1pPr>
          </a:lstStyle>
          <a:p>
            <a:pPr>
              <a:defRPr/>
            </a:pPr>
            <a:fld id="{96A1B1B6-8D17-4C2C-8AD3-BDEF030A662E}" type="slidenum">
              <a:rPr lang="en-GB"/>
              <a:pPr>
                <a:defRPr/>
              </a:pPr>
              <a:t>‹Nr.›</a:t>
            </a:fld>
            <a:endParaRPr lang="en-GB"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8"/>
          <p:cNvSpPr>
            <a:spLocks noGrp="1"/>
          </p:cNvSpPr>
          <p:nvPr>
            <p:ph type="dt" sz="half" idx="10"/>
          </p:nvPr>
        </p:nvSpPr>
        <p:spPr/>
        <p:txBody>
          <a:bodyPr/>
          <a:lstStyle>
            <a:lvl1pPr>
              <a:defRPr/>
            </a:lvl1pPr>
          </a:lstStyle>
          <a:p>
            <a:pPr>
              <a:defRPr/>
            </a:pPr>
            <a:fld id="{3A0C5135-1D66-4F9E-92C9-AF5135D3DF91}" type="datetime4">
              <a:rPr lang="en-US" smtClean="0"/>
              <a:t>May 25, 2018</a:t>
            </a:fld>
            <a:endParaRPr lang="en-GB" dirty="0"/>
          </a:p>
        </p:txBody>
      </p:sp>
      <p:sp>
        <p:nvSpPr>
          <p:cNvPr id="5" name="Footer Placeholder 9"/>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10"/>
          <p:cNvSpPr>
            <a:spLocks noGrp="1"/>
          </p:cNvSpPr>
          <p:nvPr>
            <p:ph type="sldNum" sz="quarter" idx="12"/>
          </p:nvPr>
        </p:nvSpPr>
        <p:spPr/>
        <p:txBody>
          <a:bodyPr/>
          <a:lstStyle>
            <a:lvl1pPr>
              <a:defRPr/>
            </a:lvl1pPr>
          </a:lstStyle>
          <a:p>
            <a:pPr>
              <a:defRPr/>
            </a:pPr>
            <a:fld id="{F72794AD-BB1F-48C3-A0AA-4FB54E28DC63}" type="slidenum">
              <a:rPr lang="en-GB"/>
              <a:pPr>
                <a:defRPr/>
              </a:pPr>
              <a:t>‹Nr.›</a:t>
            </a:fld>
            <a:endParaRPr lang="en-GB"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Pladsholder til dato 4"/>
          <p:cNvSpPr>
            <a:spLocks noGrp="1"/>
          </p:cNvSpPr>
          <p:nvPr>
            <p:ph type="dt" sz="half" idx="10"/>
          </p:nvPr>
        </p:nvSpPr>
        <p:spPr/>
        <p:txBody>
          <a:bodyPr/>
          <a:lstStyle>
            <a:lvl1pPr>
              <a:defRPr/>
            </a:lvl1pPr>
          </a:lstStyle>
          <a:p>
            <a:pPr>
              <a:defRPr/>
            </a:pPr>
            <a:fld id="{15E00EBD-16D1-4BF5-B73E-547BC6F46308}" type="datetime4">
              <a:rPr lang="en-US" altLang="da-DK" smtClean="0"/>
              <a:t>May 25, 2018</a:t>
            </a:fld>
            <a:endParaRPr lang="da-DK" altLang="da-DK"/>
          </a:p>
        </p:txBody>
      </p:sp>
      <p:sp>
        <p:nvSpPr>
          <p:cNvPr id="5"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6" name="Pladsholder til diasnummer 6"/>
          <p:cNvSpPr>
            <a:spLocks noGrp="1"/>
          </p:cNvSpPr>
          <p:nvPr>
            <p:ph type="sldNum" sz="quarter" idx="12"/>
          </p:nvPr>
        </p:nvSpPr>
        <p:spPr/>
        <p:txBody>
          <a:bodyPr/>
          <a:lstStyle>
            <a:lvl1pPr>
              <a:defRPr/>
            </a:lvl1pPr>
          </a:lstStyle>
          <a:p>
            <a:pPr>
              <a:defRPr/>
            </a:pPr>
            <a:fld id="{C0E5223C-2979-4405-BB72-9AD91C77AC6E}" type="slidenum">
              <a:rPr lang="da-DK" altLang="da-DK"/>
              <a:pPr>
                <a:defRPr/>
              </a:pPr>
              <a:t>‹Nr.›</a:t>
            </a:fld>
            <a:endParaRPr lang="da-DK" altLang="da-DK"/>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Pladsholder til dato 4"/>
          <p:cNvSpPr>
            <a:spLocks noGrp="1"/>
          </p:cNvSpPr>
          <p:nvPr>
            <p:ph type="dt" sz="half" idx="10"/>
          </p:nvPr>
        </p:nvSpPr>
        <p:spPr/>
        <p:txBody>
          <a:bodyPr/>
          <a:lstStyle>
            <a:lvl1pPr>
              <a:defRPr/>
            </a:lvl1pPr>
          </a:lstStyle>
          <a:p>
            <a:pPr>
              <a:defRPr/>
            </a:pPr>
            <a:fld id="{10D33A3A-B4FC-408B-B3C7-C9F1AFE9EDAA}" type="datetime4">
              <a:rPr lang="en-US" altLang="da-DK" smtClean="0"/>
              <a:t>May 25, 2018</a:t>
            </a:fld>
            <a:endParaRPr lang="da-DK" altLang="da-DK"/>
          </a:p>
        </p:txBody>
      </p:sp>
      <p:sp>
        <p:nvSpPr>
          <p:cNvPr id="5"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6" name="Pladsholder til diasnummer 6"/>
          <p:cNvSpPr>
            <a:spLocks noGrp="1"/>
          </p:cNvSpPr>
          <p:nvPr>
            <p:ph type="sldNum" sz="quarter" idx="12"/>
          </p:nvPr>
        </p:nvSpPr>
        <p:spPr/>
        <p:txBody>
          <a:bodyPr/>
          <a:lstStyle>
            <a:lvl1pPr>
              <a:defRPr/>
            </a:lvl1pPr>
          </a:lstStyle>
          <a:p>
            <a:pPr>
              <a:defRPr/>
            </a:pPr>
            <a:fld id="{9ED71E72-409D-4793-BB94-4A6AF6979F6B}" type="slidenum">
              <a:rPr lang="da-DK" altLang="da-DK"/>
              <a:pPr>
                <a:defRPr/>
              </a:pPr>
              <a:t>‹Nr.›</a:t>
            </a:fld>
            <a:endParaRPr lang="da-DK" altLang="da-DK"/>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Pladsholder til dato 4"/>
          <p:cNvSpPr>
            <a:spLocks noGrp="1"/>
          </p:cNvSpPr>
          <p:nvPr>
            <p:ph type="dt" sz="half" idx="10"/>
          </p:nvPr>
        </p:nvSpPr>
        <p:spPr/>
        <p:txBody>
          <a:bodyPr/>
          <a:lstStyle>
            <a:lvl1pPr>
              <a:defRPr/>
            </a:lvl1pPr>
          </a:lstStyle>
          <a:p>
            <a:pPr>
              <a:defRPr/>
            </a:pPr>
            <a:fld id="{3E04185A-E6CB-441B-8D21-8E9F5AE286F4}" type="datetime4">
              <a:rPr lang="en-US" altLang="da-DK" smtClean="0"/>
              <a:t>May 25, 2018</a:t>
            </a:fld>
            <a:endParaRPr lang="da-DK" altLang="da-DK"/>
          </a:p>
        </p:txBody>
      </p:sp>
      <p:sp>
        <p:nvSpPr>
          <p:cNvPr id="5"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6" name="Pladsholder til diasnummer 6"/>
          <p:cNvSpPr>
            <a:spLocks noGrp="1"/>
          </p:cNvSpPr>
          <p:nvPr>
            <p:ph type="sldNum" sz="quarter" idx="12"/>
          </p:nvPr>
        </p:nvSpPr>
        <p:spPr/>
        <p:txBody>
          <a:bodyPr/>
          <a:lstStyle>
            <a:lvl1pPr>
              <a:defRPr/>
            </a:lvl1pPr>
          </a:lstStyle>
          <a:p>
            <a:pPr>
              <a:defRPr/>
            </a:pPr>
            <a:fld id="{0881899D-C85A-4CB1-8DE8-FCDDC2A0A5D2}" type="slidenum">
              <a:rPr lang="da-DK" altLang="da-DK"/>
              <a:pPr>
                <a:defRPr/>
              </a:pPr>
              <a:t>‹Nr.›</a:t>
            </a:fld>
            <a:endParaRPr lang="da-DK" altLang="da-DK"/>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Pladsholder til dato 4"/>
          <p:cNvSpPr>
            <a:spLocks noGrp="1"/>
          </p:cNvSpPr>
          <p:nvPr>
            <p:ph type="dt" sz="half" idx="10"/>
          </p:nvPr>
        </p:nvSpPr>
        <p:spPr/>
        <p:txBody>
          <a:bodyPr/>
          <a:lstStyle>
            <a:lvl1pPr>
              <a:defRPr/>
            </a:lvl1pPr>
          </a:lstStyle>
          <a:p>
            <a:pPr>
              <a:defRPr/>
            </a:pPr>
            <a:fld id="{9B3CA298-94F8-4D32-ACD2-CD590C3F70D2}" type="datetime4">
              <a:rPr lang="en-US" altLang="da-DK" smtClean="0"/>
              <a:t>May 25, 2018</a:t>
            </a:fld>
            <a:endParaRPr lang="da-DK" altLang="da-DK"/>
          </a:p>
        </p:txBody>
      </p:sp>
      <p:sp>
        <p:nvSpPr>
          <p:cNvPr id="6"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7" name="Pladsholder til diasnummer 6"/>
          <p:cNvSpPr>
            <a:spLocks noGrp="1"/>
          </p:cNvSpPr>
          <p:nvPr>
            <p:ph type="sldNum" sz="quarter" idx="12"/>
          </p:nvPr>
        </p:nvSpPr>
        <p:spPr/>
        <p:txBody>
          <a:bodyPr/>
          <a:lstStyle>
            <a:lvl1pPr>
              <a:defRPr/>
            </a:lvl1pPr>
          </a:lstStyle>
          <a:p>
            <a:pPr>
              <a:defRPr/>
            </a:pPr>
            <a:fld id="{73EC0B44-A65A-436D-8AC3-399240ACD5E6}" type="slidenum">
              <a:rPr lang="da-DK" altLang="da-DK"/>
              <a:pPr>
                <a:defRPr/>
              </a:pPr>
              <a:t>‹Nr.›</a:t>
            </a:fld>
            <a:endParaRPr lang="da-DK" altLang="da-DK"/>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Pladsholder til dato 4"/>
          <p:cNvSpPr>
            <a:spLocks noGrp="1"/>
          </p:cNvSpPr>
          <p:nvPr>
            <p:ph type="dt" sz="half" idx="10"/>
          </p:nvPr>
        </p:nvSpPr>
        <p:spPr/>
        <p:txBody>
          <a:bodyPr/>
          <a:lstStyle>
            <a:lvl1pPr>
              <a:defRPr/>
            </a:lvl1pPr>
          </a:lstStyle>
          <a:p>
            <a:pPr>
              <a:defRPr/>
            </a:pPr>
            <a:fld id="{3C03EA6C-ACCF-497A-8F09-AF893AE5FA63}" type="datetime4">
              <a:rPr lang="en-US" altLang="da-DK" smtClean="0"/>
              <a:t>May 25, 2018</a:t>
            </a:fld>
            <a:endParaRPr lang="da-DK" altLang="da-DK"/>
          </a:p>
        </p:txBody>
      </p:sp>
      <p:sp>
        <p:nvSpPr>
          <p:cNvPr id="8"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9" name="Pladsholder til diasnummer 6"/>
          <p:cNvSpPr>
            <a:spLocks noGrp="1"/>
          </p:cNvSpPr>
          <p:nvPr>
            <p:ph type="sldNum" sz="quarter" idx="12"/>
          </p:nvPr>
        </p:nvSpPr>
        <p:spPr/>
        <p:txBody>
          <a:bodyPr/>
          <a:lstStyle>
            <a:lvl1pPr>
              <a:defRPr/>
            </a:lvl1pPr>
          </a:lstStyle>
          <a:p>
            <a:pPr>
              <a:defRPr/>
            </a:pPr>
            <a:fld id="{6AF9188E-4655-4E7D-8DB4-AA9D2A4DC729}" type="slidenum">
              <a:rPr lang="da-DK" altLang="da-DK"/>
              <a:pPr>
                <a:defRPr/>
              </a:pPr>
              <a:t>‹Nr.›</a:t>
            </a:fld>
            <a:endParaRPr lang="da-DK" altLang="da-DK"/>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Pladsholder til dato 4"/>
          <p:cNvSpPr>
            <a:spLocks noGrp="1"/>
          </p:cNvSpPr>
          <p:nvPr>
            <p:ph type="dt" sz="half" idx="10"/>
          </p:nvPr>
        </p:nvSpPr>
        <p:spPr/>
        <p:txBody>
          <a:bodyPr/>
          <a:lstStyle>
            <a:lvl1pPr>
              <a:defRPr/>
            </a:lvl1pPr>
          </a:lstStyle>
          <a:p>
            <a:pPr>
              <a:defRPr/>
            </a:pPr>
            <a:fld id="{7AA4215A-9151-4FB8-A6BC-D60D59038B1F}" type="datetime4">
              <a:rPr lang="en-US" altLang="da-DK" smtClean="0"/>
              <a:t>May 25, 2018</a:t>
            </a:fld>
            <a:endParaRPr lang="da-DK" altLang="da-DK"/>
          </a:p>
        </p:txBody>
      </p:sp>
      <p:sp>
        <p:nvSpPr>
          <p:cNvPr id="4"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5" name="Pladsholder til diasnummer 6"/>
          <p:cNvSpPr>
            <a:spLocks noGrp="1"/>
          </p:cNvSpPr>
          <p:nvPr>
            <p:ph type="sldNum" sz="quarter" idx="12"/>
          </p:nvPr>
        </p:nvSpPr>
        <p:spPr/>
        <p:txBody>
          <a:bodyPr/>
          <a:lstStyle>
            <a:lvl1pPr>
              <a:defRPr/>
            </a:lvl1pPr>
          </a:lstStyle>
          <a:p>
            <a:pPr>
              <a:defRPr/>
            </a:pPr>
            <a:fld id="{FEF217FD-81F5-4A74-883C-EA21E9EDB8A6}" type="slidenum">
              <a:rPr lang="da-DK" altLang="da-DK"/>
              <a:pPr>
                <a:defRPr/>
              </a:pPr>
              <a:t>‹Nr.›</a:t>
            </a:fld>
            <a:endParaRPr lang="da-DK" alt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7" name="TextBox 10"/>
          <p:cNvSpPr txBox="1"/>
          <p:nvPr userDrawn="1"/>
        </p:nvSpPr>
        <p:spPr>
          <a:xfrm>
            <a:off x="1619250" y="6578600"/>
            <a:ext cx="4248150" cy="123825"/>
          </a:xfrm>
          <a:prstGeom prst="rect">
            <a:avLst/>
          </a:prstGeom>
          <a:noFill/>
        </p:spPr>
        <p:txBody>
          <a:bodyPr lIns="0" tIns="0" rIns="0" bIns="0">
            <a:spAutoFit/>
          </a:bodyPr>
          <a:lstStyle/>
          <a:p>
            <a:pPr fontAlgn="auto">
              <a:spcBef>
                <a:spcPts val="0"/>
              </a:spcBef>
              <a:spcAft>
                <a:spcPts val="0"/>
              </a:spcAft>
              <a:defRPr/>
            </a:pPr>
            <a:r>
              <a:rPr lang="en-GB" sz="800" dirty="0">
                <a:latin typeface="+mn-lt"/>
                <a:cs typeface="+mn-cs"/>
              </a:rPr>
              <a:t>European network for Health Technology Assessment | JA2 2012-2015 | www.eunethta.eu</a:t>
            </a:r>
          </a:p>
        </p:txBody>
      </p:sp>
      <p:sp>
        <p:nvSpPr>
          <p:cNvPr id="8" name="AutoShape 4"/>
          <p:cNvSpPr>
            <a:spLocks/>
          </p:cNvSpPr>
          <p:nvPr userDrawn="1"/>
        </p:nvSpPr>
        <p:spPr bwMode="gray">
          <a:xfrm>
            <a:off x="-1733550" y="3133725"/>
            <a:ext cx="1595437" cy="692150"/>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Country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twice on country, </a:t>
            </a:r>
            <a:br>
              <a:rPr lang="en-GB" sz="900" dirty="0">
                <a:solidFill>
                  <a:srgbClr val="505050"/>
                </a:solidFill>
                <a:cs typeface="Arial" pitchFamily="34" charset="0"/>
              </a:rPr>
            </a:br>
            <a:r>
              <a:rPr lang="en-GB" sz="900" dirty="0">
                <a:solidFill>
                  <a:srgbClr val="505050"/>
                </a:solidFill>
                <a:cs typeface="Arial" pitchFamily="34" charset="0"/>
              </a:rPr>
              <a:t>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0" name="Group 12"/>
          <p:cNvGrpSpPr>
            <a:grpSpLocks/>
          </p:cNvGrpSpPr>
          <p:nvPr userDrawn="1"/>
        </p:nvGrpSpPr>
        <p:grpSpPr bwMode="auto">
          <a:xfrm>
            <a:off x="-1611313" y="3840163"/>
            <a:ext cx="1473200" cy="1082675"/>
            <a:chOff x="-1620688" y="2448768"/>
            <a:chExt cx="1472480" cy="1082372"/>
          </a:xfrm>
        </p:grpSpPr>
        <p:pic>
          <p:nvPicPr>
            <p:cNvPr id="11" name="Picture 2"/>
            <p:cNvPicPr>
              <a:picLocks noChangeAspect="1" noChangeArrowheads="1"/>
            </p:cNvPicPr>
            <p:nvPr userDrawn="1"/>
          </p:nvPicPr>
          <p:blipFill>
            <a:blip r:embed="rId2"/>
            <a:srcRect/>
            <a:stretch>
              <a:fillRect/>
            </a:stretch>
          </p:blipFill>
          <p:spPr bwMode="auto">
            <a:xfrm>
              <a:off x="-1620688" y="2448768"/>
              <a:ext cx="1472480" cy="1082372"/>
            </a:xfrm>
            <a:prstGeom prst="rect">
              <a:avLst/>
            </a:prstGeom>
            <a:noFill/>
            <a:ln w="9525">
              <a:noFill/>
              <a:miter lim="800000"/>
              <a:headEnd/>
              <a:tailEnd/>
            </a:ln>
          </p:spPr>
        </p:pic>
        <p:sp>
          <p:nvSpPr>
            <p:cNvPr id="12" name="Rounded Rectangle 14"/>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sp>
        <p:nvSpPr>
          <p:cNvPr id="9" name="Text Placeholder 8"/>
          <p:cNvSpPr>
            <a:spLocks noGrp="1"/>
          </p:cNvSpPr>
          <p:nvPr>
            <p:ph type="body" sz="quarter" idx="13"/>
          </p:nvPr>
        </p:nvSpPr>
        <p:spPr>
          <a:xfrm>
            <a:off x="539750" y="1694609"/>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3"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3" name="Date Placeholder 16"/>
          <p:cNvSpPr>
            <a:spLocks noGrp="1"/>
          </p:cNvSpPr>
          <p:nvPr>
            <p:ph type="dt" sz="half" idx="18"/>
          </p:nvPr>
        </p:nvSpPr>
        <p:spPr/>
        <p:txBody>
          <a:bodyPr/>
          <a:lstStyle>
            <a:lvl1pPr>
              <a:defRPr/>
            </a:lvl1pPr>
          </a:lstStyle>
          <a:p>
            <a:pPr>
              <a:defRPr/>
            </a:pPr>
            <a:fld id="{5317B0DC-FACE-483E-86EB-3FC2F55CEA69}" type="datetime4">
              <a:rPr lang="en-US" smtClean="0"/>
              <a:t>May 25, 2018</a:t>
            </a:fld>
            <a:endParaRPr lang="en-GB"/>
          </a:p>
        </p:txBody>
      </p:sp>
      <p:sp>
        <p:nvSpPr>
          <p:cNvPr id="15" name="Slide Number Placeholder 18"/>
          <p:cNvSpPr>
            <a:spLocks noGrp="1"/>
          </p:cNvSpPr>
          <p:nvPr>
            <p:ph type="sldNum" sz="quarter" idx="20"/>
          </p:nvPr>
        </p:nvSpPr>
        <p:spPr/>
        <p:txBody>
          <a:bodyPr/>
          <a:lstStyle>
            <a:lvl1pPr>
              <a:defRPr/>
            </a:lvl1pPr>
          </a:lstStyle>
          <a:p>
            <a:pPr>
              <a:defRPr/>
            </a:pPr>
            <a:fld id="{036C864B-074D-428B-8D46-E23515EDFA73}" type="slidenum">
              <a:rPr lang="en-GB"/>
              <a:pPr>
                <a:defRPr/>
              </a:pPr>
              <a:t>‹Nr.›</a:t>
            </a:fld>
            <a:endParaRPr lang="en-GB"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Pladsholder til dato 4"/>
          <p:cNvSpPr>
            <a:spLocks noGrp="1"/>
          </p:cNvSpPr>
          <p:nvPr>
            <p:ph type="dt" sz="half" idx="10"/>
          </p:nvPr>
        </p:nvSpPr>
        <p:spPr/>
        <p:txBody>
          <a:bodyPr/>
          <a:lstStyle>
            <a:lvl1pPr>
              <a:defRPr/>
            </a:lvl1pPr>
          </a:lstStyle>
          <a:p>
            <a:pPr>
              <a:defRPr/>
            </a:pPr>
            <a:fld id="{F1977D3D-1915-4867-B8EF-426734710BB3}" type="datetime4">
              <a:rPr lang="en-US" altLang="da-DK" smtClean="0"/>
              <a:t>May 25, 2018</a:t>
            </a:fld>
            <a:endParaRPr lang="da-DK" altLang="da-DK"/>
          </a:p>
        </p:txBody>
      </p:sp>
      <p:sp>
        <p:nvSpPr>
          <p:cNvPr id="3"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4" name="Pladsholder til diasnummer 6"/>
          <p:cNvSpPr>
            <a:spLocks noGrp="1"/>
          </p:cNvSpPr>
          <p:nvPr>
            <p:ph type="sldNum" sz="quarter" idx="12"/>
          </p:nvPr>
        </p:nvSpPr>
        <p:spPr/>
        <p:txBody>
          <a:bodyPr/>
          <a:lstStyle>
            <a:lvl1pPr>
              <a:defRPr/>
            </a:lvl1pPr>
          </a:lstStyle>
          <a:p>
            <a:pPr>
              <a:defRPr/>
            </a:pPr>
            <a:fld id="{60FC02B1-528B-488A-8C78-EBCA31C78171}" type="slidenum">
              <a:rPr lang="da-DK" altLang="da-DK"/>
              <a:pPr>
                <a:defRPr/>
              </a:pPr>
              <a:t>‹Nr.›</a:t>
            </a:fld>
            <a:endParaRPr lang="da-DK" altLang="da-DK"/>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Pladsholder til dato 4"/>
          <p:cNvSpPr>
            <a:spLocks noGrp="1"/>
          </p:cNvSpPr>
          <p:nvPr>
            <p:ph type="dt" sz="half" idx="10"/>
          </p:nvPr>
        </p:nvSpPr>
        <p:spPr/>
        <p:txBody>
          <a:bodyPr/>
          <a:lstStyle>
            <a:lvl1pPr>
              <a:defRPr/>
            </a:lvl1pPr>
          </a:lstStyle>
          <a:p>
            <a:pPr>
              <a:defRPr/>
            </a:pPr>
            <a:fld id="{0417052E-526E-4F10-9D21-089F71468362}" type="datetime4">
              <a:rPr lang="en-US" altLang="da-DK" smtClean="0"/>
              <a:t>May 25, 2018</a:t>
            </a:fld>
            <a:endParaRPr lang="da-DK" altLang="da-DK"/>
          </a:p>
        </p:txBody>
      </p:sp>
      <p:sp>
        <p:nvSpPr>
          <p:cNvPr id="6"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7" name="Pladsholder til diasnummer 6"/>
          <p:cNvSpPr>
            <a:spLocks noGrp="1"/>
          </p:cNvSpPr>
          <p:nvPr>
            <p:ph type="sldNum" sz="quarter" idx="12"/>
          </p:nvPr>
        </p:nvSpPr>
        <p:spPr/>
        <p:txBody>
          <a:bodyPr/>
          <a:lstStyle>
            <a:lvl1pPr>
              <a:defRPr/>
            </a:lvl1pPr>
          </a:lstStyle>
          <a:p>
            <a:pPr>
              <a:defRPr/>
            </a:pPr>
            <a:fld id="{6BE29C6E-68EB-495B-826C-56285E4F13D9}" type="slidenum">
              <a:rPr lang="da-DK" altLang="da-DK"/>
              <a:pPr>
                <a:defRPr/>
              </a:pPr>
              <a:t>‹Nr.›</a:t>
            </a:fld>
            <a:endParaRPr lang="da-DK" altLang="da-DK"/>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Pladsholder til dato 4"/>
          <p:cNvSpPr>
            <a:spLocks noGrp="1"/>
          </p:cNvSpPr>
          <p:nvPr>
            <p:ph type="dt" sz="half" idx="10"/>
          </p:nvPr>
        </p:nvSpPr>
        <p:spPr/>
        <p:txBody>
          <a:bodyPr/>
          <a:lstStyle>
            <a:lvl1pPr>
              <a:defRPr/>
            </a:lvl1pPr>
          </a:lstStyle>
          <a:p>
            <a:pPr>
              <a:defRPr/>
            </a:pPr>
            <a:fld id="{2E72B43F-7F03-412D-A52F-37C290CE0E8F}" type="datetime4">
              <a:rPr lang="en-US" altLang="da-DK" smtClean="0"/>
              <a:t>May 25, 2018</a:t>
            </a:fld>
            <a:endParaRPr lang="da-DK" altLang="da-DK"/>
          </a:p>
        </p:txBody>
      </p:sp>
      <p:sp>
        <p:nvSpPr>
          <p:cNvPr id="6"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7" name="Pladsholder til diasnummer 6"/>
          <p:cNvSpPr>
            <a:spLocks noGrp="1"/>
          </p:cNvSpPr>
          <p:nvPr>
            <p:ph type="sldNum" sz="quarter" idx="12"/>
          </p:nvPr>
        </p:nvSpPr>
        <p:spPr/>
        <p:txBody>
          <a:bodyPr/>
          <a:lstStyle>
            <a:lvl1pPr>
              <a:defRPr/>
            </a:lvl1pPr>
          </a:lstStyle>
          <a:p>
            <a:pPr>
              <a:defRPr/>
            </a:pPr>
            <a:fld id="{CFAA75C9-CF3B-4914-BD6E-D5DD19232C28}" type="slidenum">
              <a:rPr lang="da-DK" altLang="da-DK"/>
              <a:pPr>
                <a:defRPr/>
              </a:pPr>
              <a:t>‹Nr.›</a:t>
            </a:fld>
            <a:endParaRPr lang="da-DK" altLang="da-DK"/>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Pladsholder til dato 4"/>
          <p:cNvSpPr>
            <a:spLocks noGrp="1"/>
          </p:cNvSpPr>
          <p:nvPr>
            <p:ph type="dt" sz="half" idx="10"/>
          </p:nvPr>
        </p:nvSpPr>
        <p:spPr/>
        <p:txBody>
          <a:bodyPr/>
          <a:lstStyle>
            <a:lvl1pPr>
              <a:defRPr/>
            </a:lvl1pPr>
          </a:lstStyle>
          <a:p>
            <a:pPr>
              <a:defRPr/>
            </a:pPr>
            <a:fld id="{542C070D-725C-4BCD-B1E5-11BC13425935}" type="datetime4">
              <a:rPr lang="en-US" altLang="da-DK" smtClean="0"/>
              <a:t>May 25, 2018</a:t>
            </a:fld>
            <a:endParaRPr lang="da-DK" altLang="da-DK"/>
          </a:p>
        </p:txBody>
      </p:sp>
      <p:sp>
        <p:nvSpPr>
          <p:cNvPr id="5"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6" name="Pladsholder til diasnummer 6"/>
          <p:cNvSpPr>
            <a:spLocks noGrp="1"/>
          </p:cNvSpPr>
          <p:nvPr>
            <p:ph type="sldNum" sz="quarter" idx="12"/>
          </p:nvPr>
        </p:nvSpPr>
        <p:spPr/>
        <p:txBody>
          <a:bodyPr/>
          <a:lstStyle>
            <a:lvl1pPr>
              <a:defRPr/>
            </a:lvl1pPr>
          </a:lstStyle>
          <a:p>
            <a:pPr>
              <a:defRPr/>
            </a:pPr>
            <a:fld id="{2F0674E5-944C-4453-A8AA-2AF79C483A28}" type="slidenum">
              <a:rPr lang="da-DK" altLang="da-DK"/>
              <a:pPr>
                <a:defRPr/>
              </a:pPr>
              <a:t>‹Nr.›</a:t>
            </a:fld>
            <a:endParaRPr lang="da-DK" altLang="da-DK"/>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Pladsholder til dato 4"/>
          <p:cNvSpPr>
            <a:spLocks noGrp="1"/>
          </p:cNvSpPr>
          <p:nvPr>
            <p:ph type="dt" sz="half" idx="10"/>
          </p:nvPr>
        </p:nvSpPr>
        <p:spPr/>
        <p:txBody>
          <a:bodyPr/>
          <a:lstStyle>
            <a:lvl1pPr>
              <a:defRPr/>
            </a:lvl1pPr>
          </a:lstStyle>
          <a:p>
            <a:pPr>
              <a:defRPr/>
            </a:pPr>
            <a:fld id="{2F63A49C-88F9-4021-8D51-EF5C3AEC55C3}" type="datetime4">
              <a:rPr lang="en-US" altLang="da-DK" smtClean="0"/>
              <a:t>May 25, 2018</a:t>
            </a:fld>
            <a:endParaRPr lang="da-DK" altLang="da-DK"/>
          </a:p>
        </p:txBody>
      </p:sp>
      <p:sp>
        <p:nvSpPr>
          <p:cNvPr id="5" name="Pladsholder til sidefod 5"/>
          <p:cNvSpPr>
            <a:spLocks noGrp="1"/>
          </p:cNvSpPr>
          <p:nvPr>
            <p:ph type="ftr" sz="quarter" idx="11"/>
          </p:nvPr>
        </p:nvSpPr>
        <p:spPr/>
        <p:txBody>
          <a:bodyPr/>
          <a:lstStyle>
            <a:lvl1pPr>
              <a:defRPr/>
            </a:lvl1pPr>
          </a:lstStyle>
          <a:p>
            <a:pPr>
              <a:defRPr/>
            </a:pPr>
            <a:r>
              <a:rPr lang="en-US" altLang="da-DK"/>
              <a:t>European network for Health Technology Assessment | JA3 2016-2020 | www.eunethta.eu</a:t>
            </a:r>
            <a:endParaRPr lang="da-DK" altLang="da-DK"/>
          </a:p>
        </p:txBody>
      </p:sp>
      <p:sp>
        <p:nvSpPr>
          <p:cNvPr id="6" name="Pladsholder til diasnummer 6"/>
          <p:cNvSpPr>
            <a:spLocks noGrp="1"/>
          </p:cNvSpPr>
          <p:nvPr>
            <p:ph type="sldNum" sz="quarter" idx="12"/>
          </p:nvPr>
        </p:nvSpPr>
        <p:spPr/>
        <p:txBody>
          <a:bodyPr/>
          <a:lstStyle>
            <a:lvl1pPr>
              <a:defRPr/>
            </a:lvl1pPr>
          </a:lstStyle>
          <a:p>
            <a:pPr>
              <a:defRPr/>
            </a:pPr>
            <a:fld id="{BDFC3B5A-13B8-44F6-990F-17D2311FF353}" type="slidenum">
              <a:rPr lang="da-DK" altLang="da-DK"/>
              <a:pPr>
                <a:defRPr/>
              </a:pPr>
              <a:t>‹Nr.›</a:t>
            </a:fld>
            <a:endParaRPr lang="da-DK" altLang="da-DK"/>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7"/>
          <p:cNvSpPr>
            <a:spLocks noGrp="1"/>
          </p:cNvSpPr>
          <p:nvPr>
            <p:ph type="dt" sz="half" idx="10"/>
          </p:nvPr>
        </p:nvSpPr>
        <p:spPr/>
        <p:txBody>
          <a:bodyPr/>
          <a:lstStyle>
            <a:lvl1pPr>
              <a:defRPr/>
            </a:lvl1pPr>
          </a:lstStyle>
          <a:p>
            <a:pPr>
              <a:defRPr/>
            </a:pPr>
            <a:fld id="{8B0E0780-017F-448B-B3D9-453478A4DE04}" type="datetime4">
              <a:rPr lang="en-US" smtClean="0"/>
              <a:t>May 25, 2018</a:t>
            </a:fld>
            <a:endParaRPr lang="en-GB" dirty="0"/>
          </a:p>
        </p:txBody>
      </p:sp>
      <p:sp>
        <p:nvSpPr>
          <p:cNvPr id="5" name="Slide Number Placeholder 11"/>
          <p:cNvSpPr>
            <a:spLocks noGrp="1"/>
          </p:cNvSpPr>
          <p:nvPr>
            <p:ph type="sldNum" sz="quarter" idx="11"/>
          </p:nvPr>
        </p:nvSpPr>
        <p:spPr/>
        <p:txBody>
          <a:bodyPr/>
          <a:lstStyle>
            <a:lvl1pPr>
              <a:defRPr/>
            </a:lvl1pPr>
          </a:lstStyle>
          <a:p>
            <a:pPr>
              <a:defRPr/>
            </a:pPr>
            <a:fld id="{20DDB5C1-A220-4FD6-B7A6-6A7811E582AF}" type="slidenum">
              <a:rPr lang="en-GB"/>
              <a:pPr>
                <a:defRPr/>
              </a:pPr>
              <a:t>‹Nr.›</a:t>
            </a:fld>
            <a:endParaRPr lang="en-GB" dirty="0"/>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7"/>
          <p:cNvSpPr>
            <a:spLocks noGrp="1"/>
          </p:cNvSpPr>
          <p:nvPr>
            <p:ph type="dt" sz="half" idx="10"/>
          </p:nvPr>
        </p:nvSpPr>
        <p:spPr/>
        <p:txBody>
          <a:bodyPr/>
          <a:lstStyle>
            <a:lvl1pPr>
              <a:defRPr/>
            </a:lvl1pPr>
          </a:lstStyle>
          <a:p>
            <a:pPr>
              <a:defRPr/>
            </a:pPr>
            <a:fld id="{309D6B4F-6CDF-4F04-A25A-4139BA75FC31}" type="datetime4">
              <a:rPr lang="en-US" smtClean="0"/>
              <a:t>May 25, 2018</a:t>
            </a:fld>
            <a:endParaRPr lang="en-GB" dirty="0"/>
          </a:p>
        </p:txBody>
      </p:sp>
      <p:sp>
        <p:nvSpPr>
          <p:cNvPr id="5" name="Slide Number Placeholder 11"/>
          <p:cNvSpPr>
            <a:spLocks noGrp="1"/>
          </p:cNvSpPr>
          <p:nvPr>
            <p:ph type="sldNum" sz="quarter" idx="11"/>
          </p:nvPr>
        </p:nvSpPr>
        <p:spPr/>
        <p:txBody>
          <a:bodyPr/>
          <a:lstStyle>
            <a:lvl1pPr>
              <a:defRPr/>
            </a:lvl1pPr>
          </a:lstStyle>
          <a:p>
            <a:pPr>
              <a:defRPr/>
            </a:pPr>
            <a:fld id="{1EAB8A56-A16B-4F19-928D-A3566C627F7A}" type="slidenum">
              <a:rPr lang="en-GB"/>
              <a:pPr>
                <a:defRPr/>
              </a:pPr>
              <a:t>‹Nr.›</a:t>
            </a:fld>
            <a:endParaRPr lang="en-GB" dirty="0"/>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7"/>
          <p:cNvSpPr>
            <a:spLocks noGrp="1"/>
          </p:cNvSpPr>
          <p:nvPr>
            <p:ph type="dt" sz="half" idx="10"/>
          </p:nvPr>
        </p:nvSpPr>
        <p:spPr/>
        <p:txBody>
          <a:bodyPr/>
          <a:lstStyle>
            <a:lvl1pPr>
              <a:defRPr/>
            </a:lvl1pPr>
          </a:lstStyle>
          <a:p>
            <a:pPr>
              <a:defRPr/>
            </a:pPr>
            <a:fld id="{2996987C-D3DC-4F92-88B1-198E74D03F9A}" type="datetime4">
              <a:rPr lang="en-US" smtClean="0"/>
              <a:t>May 25, 2018</a:t>
            </a:fld>
            <a:endParaRPr lang="en-GB" dirty="0"/>
          </a:p>
        </p:txBody>
      </p:sp>
      <p:sp>
        <p:nvSpPr>
          <p:cNvPr id="5" name="Slide Number Placeholder 11"/>
          <p:cNvSpPr>
            <a:spLocks noGrp="1"/>
          </p:cNvSpPr>
          <p:nvPr>
            <p:ph type="sldNum" sz="quarter" idx="11"/>
          </p:nvPr>
        </p:nvSpPr>
        <p:spPr/>
        <p:txBody>
          <a:bodyPr/>
          <a:lstStyle>
            <a:lvl1pPr>
              <a:defRPr/>
            </a:lvl1pPr>
          </a:lstStyle>
          <a:p>
            <a:pPr>
              <a:defRPr/>
            </a:pPr>
            <a:fld id="{813CB376-DE4D-4293-9602-40EC06CA152B}" type="slidenum">
              <a:rPr lang="en-GB"/>
              <a:pPr>
                <a:defRPr/>
              </a:pPr>
              <a:t>‹Nr.›</a:t>
            </a:fld>
            <a:endParaRPr lang="en-GB" dirty="0"/>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7"/>
          <p:cNvSpPr>
            <a:spLocks noGrp="1"/>
          </p:cNvSpPr>
          <p:nvPr>
            <p:ph type="dt" sz="half" idx="10"/>
          </p:nvPr>
        </p:nvSpPr>
        <p:spPr/>
        <p:txBody>
          <a:bodyPr/>
          <a:lstStyle>
            <a:lvl1pPr>
              <a:defRPr/>
            </a:lvl1pPr>
          </a:lstStyle>
          <a:p>
            <a:pPr>
              <a:defRPr/>
            </a:pPr>
            <a:fld id="{3476E80E-0D34-4865-9E5C-CCA05807ABAE}" type="datetime4">
              <a:rPr lang="en-US" smtClean="0"/>
              <a:t>May 25, 2018</a:t>
            </a:fld>
            <a:endParaRPr lang="en-GB" dirty="0"/>
          </a:p>
        </p:txBody>
      </p:sp>
      <p:sp>
        <p:nvSpPr>
          <p:cNvPr id="6" name="Slide Number Placeholder 11"/>
          <p:cNvSpPr>
            <a:spLocks noGrp="1"/>
          </p:cNvSpPr>
          <p:nvPr>
            <p:ph type="sldNum" sz="quarter" idx="11"/>
          </p:nvPr>
        </p:nvSpPr>
        <p:spPr/>
        <p:txBody>
          <a:bodyPr/>
          <a:lstStyle>
            <a:lvl1pPr>
              <a:defRPr/>
            </a:lvl1pPr>
          </a:lstStyle>
          <a:p>
            <a:pPr>
              <a:defRPr/>
            </a:pPr>
            <a:fld id="{E3FCF756-F343-478E-984D-9796E417E96B}" type="slidenum">
              <a:rPr lang="en-GB"/>
              <a:pPr>
                <a:defRPr/>
              </a:pPr>
              <a:t>‹Nr.›</a:t>
            </a:fld>
            <a:endParaRPr lang="en-GB" dirty="0"/>
          </a:p>
        </p:txBody>
      </p:sp>
      <p:sp>
        <p:nvSpPr>
          <p:cNvPr id="7"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7"/>
          <p:cNvSpPr>
            <a:spLocks noGrp="1"/>
          </p:cNvSpPr>
          <p:nvPr>
            <p:ph type="dt" sz="half" idx="10"/>
          </p:nvPr>
        </p:nvSpPr>
        <p:spPr/>
        <p:txBody>
          <a:bodyPr/>
          <a:lstStyle>
            <a:lvl1pPr>
              <a:defRPr/>
            </a:lvl1pPr>
          </a:lstStyle>
          <a:p>
            <a:pPr>
              <a:defRPr/>
            </a:pPr>
            <a:fld id="{D5E15CF5-323B-49D7-BC95-3CDC99CB470C}" type="datetime4">
              <a:rPr lang="en-US" smtClean="0"/>
              <a:t>May 25, 2018</a:t>
            </a:fld>
            <a:endParaRPr lang="en-GB" dirty="0"/>
          </a:p>
        </p:txBody>
      </p:sp>
      <p:sp>
        <p:nvSpPr>
          <p:cNvPr id="8" name="Slide Number Placeholder 11"/>
          <p:cNvSpPr>
            <a:spLocks noGrp="1"/>
          </p:cNvSpPr>
          <p:nvPr>
            <p:ph type="sldNum" sz="quarter" idx="11"/>
          </p:nvPr>
        </p:nvSpPr>
        <p:spPr/>
        <p:txBody>
          <a:bodyPr/>
          <a:lstStyle>
            <a:lvl1pPr>
              <a:defRPr/>
            </a:lvl1pPr>
          </a:lstStyle>
          <a:p>
            <a:pPr>
              <a:defRPr/>
            </a:pPr>
            <a:fld id="{383751A2-042A-494F-BE95-88A8DA72AA36}" type="slidenum">
              <a:rPr lang="en-GB"/>
              <a:pPr>
                <a:defRPr/>
              </a:pPr>
              <a:t>‹Nr.›</a:t>
            </a:fld>
            <a:endParaRPr lang="en-GB" dirty="0"/>
          </a:p>
        </p:txBody>
      </p:sp>
      <p:sp>
        <p:nvSpPr>
          <p:cNvPr id="9"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0"/>
            <a:ext cx="1595437" cy="1384300"/>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picture</a:t>
            </a:r>
          </a:p>
          <a:p>
            <a:pPr algn="r" fontAlgn="auto">
              <a:spcBef>
                <a:spcPts val="0"/>
              </a:spcBef>
              <a:spcAft>
                <a:spcPts val="0"/>
              </a:spcAft>
              <a:buFont typeface="+mj-lt"/>
              <a:buNone/>
              <a:defRPr/>
            </a:pPr>
            <a:r>
              <a:rPr lang="en-GB" sz="900" dirty="0">
                <a:solidFill>
                  <a:srgbClr val="505050"/>
                </a:solidFill>
                <a:cs typeface="Arial" pitchFamily="34" charset="0"/>
              </a:rPr>
              <a:t>Right click on picture</a:t>
            </a:r>
          </a:p>
          <a:p>
            <a:pPr algn="r" fontAlgn="auto">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20"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2"/>
          <p:cNvSpPr>
            <a:spLocks noGrp="1"/>
          </p:cNvSpPr>
          <p:nvPr>
            <p:ph type="dt" sz="half" idx="15"/>
          </p:nvPr>
        </p:nvSpPr>
        <p:spPr/>
        <p:txBody>
          <a:bodyPr/>
          <a:lstStyle>
            <a:lvl1pPr>
              <a:defRPr/>
            </a:lvl1pPr>
          </a:lstStyle>
          <a:p>
            <a:pPr>
              <a:defRPr/>
            </a:pPr>
            <a:fld id="{F96003A9-B1DA-4AED-9F77-E87D749CB581}" type="datetime4">
              <a:rPr lang="en-US" smtClean="0"/>
              <a:t>May 25, 2018</a:t>
            </a:fld>
            <a:endParaRPr lang="en-GB"/>
          </a:p>
        </p:txBody>
      </p:sp>
      <p:sp>
        <p:nvSpPr>
          <p:cNvPr id="8" name="Slide Number Placeholder 15"/>
          <p:cNvSpPr>
            <a:spLocks noGrp="1"/>
          </p:cNvSpPr>
          <p:nvPr>
            <p:ph type="sldNum" sz="quarter" idx="17"/>
          </p:nvPr>
        </p:nvSpPr>
        <p:spPr/>
        <p:txBody>
          <a:bodyPr/>
          <a:lstStyle>
            <a:lvl1pPr>
              <a:defRPr/>
            </a:lvl1pPr>
          </a:lstStyle>
          <a:p>
            <a:pPr>
              <a:defRPr/>
            </a:pPr>
            <a:fld id="{9268CFFB-8CB6-4AF1-BAA5-600E3618FF9D}" type="slidenum">
              <a:rPr lang="en-GB"/>
              <a:pPr>
                <a:defRPr/>
              </a:pPr>
              <a:t>‹Nr.›</a:t>
            </a:fld>
            <a:endParaRPr lang="en-GB"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7"/>
          <p:cNvSpPr>
            <a:spLocks noGrp="1"/>
          </p:cNvSpPr>
          <p:nvPr>
            <p:ph type="dt" sz="half" idx="10"/>
          </p:nvPr>
        </p:nvSpPr>
        <p:spPr/>
        <p:txBody>
          <a:bodyPr/>
          <a:lstStyle>
            <a:lvl1pPr>
              <a:defRPr/>
            </a:lvl1pPr>
          </a:lstStyle>
          <a:p>
            <a:pPr>
              <a:defRPr/>
            </a:pPr>
            <a:fld id="{2FE74882-CED4-403B-9314-C0FB8608BF18}" type="datetime4">
              <a:rPr lang="en-US" smtClean="0"/>
              <a:t>May 25, 2018</a:t>
            </a:fld>
            <a:endParaRPr lang="en-GB" dirty="0"/>
          </a:p>
        </p:txBody>
      </p:sp>
      <p:sp>
        <p:nvSpPr>
          <p:cNvPr id="4" name="Slide Number Placeholder 11"/>
          <p:cNvSpPr>
            <a:spLocks noGrp="1"/>
          </p:cNvSpPr>
          <p:nvPr>
            <p:ph type="sldNum" sz="quarter" idx="11"/>
          </p:nvPr>
        </p:nvSpPr>
        <p:spPr/>
        <p:txBody>
          <a:bodyPr/>
          <a:lstStyle>
            <a:lvl1pPr>
              <a:defRPr/>
            </a:lvl1pPr>
          </a:lstStyle>
          <a:p>
            <a:pPr>
              <a:defRPr/>
            </a:pPr>
            <a:fld id="{3905E854-37B3-48A8-906A-884062915C92}" type="slidenum">
              <a:rPr lang="en-GB"/>
              <a:pPr>
                <a:defRPr/>
              </a:pPr>
              <a:t>‹Nr.›</a:t>
            </a:fld>
            <a:endParaRPr lang="en-GB" dirty="0"/>
          </a:p>
        </p:txBody>
      </p:sp>
      <p:sp>
        <p:nvSpPr>
          <p:cNvPr id="5"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7"/>
          <p:cNvSpPr>
            <a:spLocks noGrp="1"/>
          </p:cNvSpPr>
          <p:nvPr>
            <p:ph type="dt" sz="half" idx="10"/>
          </p:nvPr>
        </p:nvSpPr>
        <p:spPr/>
        <p:txBody>
          <a:bodyPr/>
          <a:lstStyle>
            <a:lvl1pPr>
              <a:defRPr/>
            </a:lvl1pPr>
          </a:lstStyle>
          <a:p>
            <a:pPr>
              <a:defRPr/>
            </a:pPr>
            <a:fld id="{96B4A99D-3212-4904-BB73-280594450445}" type="datetime4">
              <a:rPr lang="en-US" smtClean="0"/>
              <a:t>May 25, 2018</a:t>
            </a:fld>
            <a:endParaRPr lang="en-GB" dirty="0"/>
          </a:p>
        </p:txBody>
      </p:sp>
      <p:sp>
        <p:nvSpPr>
          <p:cNvPr id="3" name="Slide Number Placeholder 11"/>
          <p:cNvSpPr>
            <a:spLocks noGrp="1"/>
          </p:cNvSpPr>
          <p:nvPr>
            <p:ph type="sldNum" sz="quarter" idx="11"/>
          </p:nvPr>
        </p:nvSpPr>
        <p:spPr/>
        <p:txBody>
          <a:bodyPr/>
          <a:lstStyle>
            <a:lvl1pPr>
              <a:defRPr/>
            </a:lvl1pPr>
          </a:lstStyle>
          <a:p>
            <a:pPr>
              <a:defRPr/>
            </a:pPr>
            <a:fld id="{4E744C97-B1B1-4C2C-B27E-F766CD670E52}" type="slidenum">
              <a:rPr lang="en-GB"/>
              <a:pPr>
                <a:defRPr/>
              </a:pPr>
              <a:t>‹Nr.›</a:t>
            </a:fld>
            <a:endParaRPr lang="en-GB" dirty="0"/>
          </a:p>
        </p:txBody>
      </p:sp>
      <p:sp>
        <p:nvSpPr>
          <p:cNvPr id="4"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7"/>
          <p:cNvSpPr>
            <a:spLocks noGrp="1"/>
          </p:cNvSpPr>
          <p:nvPr>
            <p:ph type="dt" sz="half" idx="10"/>
          </p:nvPr>
        </p:nvSpPr>
        <p:spPr/>
        <p:txBody>
          <a:bodyPr/>
          <a:lstStyle>
            <a:lvl1pPr>
              <a:defRPr/>
            </a:lvl1pPr>
          </a:lstStyle>
          <a:p>
            <a:pPr>
              <a:defRPr/>
            </a:pPr>
            <a:fld id="{B5149D8F-CC35-487E-A6A4-B1E2C872F5E5}" type="datetime4">
              <a:rPr lang="en-US" smtClean="0"/>
              <a:t>May 25, 2018</a:t>
            </a:fld>
            <a:endParaRPr lang="en-GB" dirty="0"/>
          </a:p>
        </p:txBody>
      </p:sp>
      <p:sp>
        <p:nvSpPr>
          <p:cNvPr id="6" name="Slide Number Placeholder 11"/>
          <p:cNvSpPr>
            <a:spLocks noGrp="1"/>
          </p:cNvSpPr>
          <p:nvPr>
            <p:ph type="sldNum" sz="quarter" idx="11"/>
          </p:nvPr>
        </p:nvSpPr>
        <p:spPr/>
        <p:txBody>
          <a:bodyPr/>
          <a:lstStyle>
            <a:lvl1pPr>
              <a:defRPr/>
            </a:lvl1pPr>
          </a:lstStyle>
          <a:p>
            <a:pPr>
              <a:defRPr/>
            </a:pPr>
            <a:fld id="{463E84A2-3DAE-41F7-8E29-C9D05025B9DB}" type="slidenum">
              <a:rPr lang="en-GB"/>
              <a:pPr>
                <a:defRPr/>
              </a:pPr>
              <a:t>‹Nr.›</a:t>
            </a:fld>
            <a:endParaRPr lang="en-GB" dirty="0"/>
          </a:p>
        </p:txBody>
      </p:sp>
      <p:sp>
        <p:nvSpPr>
          <p:cNvPr id="7"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7"/>
          <p:cNvSpPr>
            <a:spLocks noGrp="1"/>
          </p:cNvSpPr>
          <p:nvPr>
            <p:ph type="dt" sz="half" idx="10"/>
          </p:nvPr>
        </p:nvSpPr>
        <p:spPr/>
        <p:txBody>
          <a:bodyPr/>
          <a:lstStyle>
            <a:lvl1pPr>
              <a:defRPr/>
            </a:lvl1pPr>
          </a:lstStyle>
          <a:p>
            <a:pPr>
              <a:defRPr/>
            </a:pPr>
            <a:fld id="{FCF95D2C-D76D-4B0F-BF76-DE428B3891D8}" type="datetime4">
              <a:rPr lang="en-US" smtClean="0"/>
              <a:t>May 25, 2018</a:t>
            </a:fld>
            <a:endParaRPr lang="en-GB" dirty="0"/>
          </a:p>
        </p:txBody>
      </p:sp>
      <p:sp>
        <p:nvSpPr>
          <p:cNvPr id="6" name="Slide Number Placeholder 11"/>
          <p:cNvSpPr>
            <a:spLocks noGrp="1"/>
          </p:cNvSpPr>
          <p:nvPr>
            <p:ph type="sldNum" sz="quarter" idx="11"/>
          </p:nvPr>
        </p:nvSpPr>
        <p:spPr/>
        <p:txBody>
          <a:bodyPr/>
          <a:lstStyle>
            <a:lvl1pPr>
              <a:defRPr/>
            </a:lvl1pPr>
          </a:lstStyle>
          <a:p>
            <a:pPr>
              <a:defRPr/>
            </a:pPr>
            <a:fld id="{F0EBABA7-362F-4EC2-806B-8BF4D7273601}" type="slidenum">
              <a:rPr lang="en-GB"/>
              <a:pPr>
                <a:defRPr/>
              </a:pPr>
              <a:t>‹Nr.›</a:t>
            </a:fld>
            <a:endParaRPr lang="en-GB" dirty="0"/>
          </a:p>
        </p:txBody>
      </p:sp>
      <p:sp>
        <p:nvSpPr>
          <p:cNvPr id="7"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7"/>
          <p:cNvSpPr>
            <a:spLocks noGrp="1"/>
          </p:cNvSpPr>
          <p:nvPr>
            <p:ph type="dt" sz="half" idx="10"/>
          </p:nvPr>
        </p:nvSpPr>
        <p:spPr/>
        <p:txBody>
          <a:bodyPr/>
          <a:lstStyle>
            <a:lvl1pPr>
              <a:defRPr/>
            </a:lvl1pPr>
          </a:lstStyle>
          <a:p>
            <a:pPr>
              <a:defRPr/>
            </a:pPr>
            <a:fld id="{30AC8391-A3E3-4E71-AC49-80D3519C8CBA}" type="datetime4">
              <a:rPr lang="en-US" smtClean="0"/>
              <a:t>May 25, 2018</a:t>
            </a:fld>
            <a:endParaRPr lang="en-GB" dirty="0"/>
          </a:p>
        </p:txBody>
      </p:sp>
      <p:sp>
        <p:nvSpPr>
          <p:cNvPr id="5" name="Slide Number Placeholder 11"/>
          <p:cNvSpPr>
            <a:spLocks noGrp="1"/>
          </p:cNvSpPr>
          <p:nvPr>
            <p:ph type="sldNum" sz="quarter" idx="11"/>
          </p:nvPr>
        </p:nvSpPr>
        <p:spPr/>
        <p:txBody>
          <a:bodyPr/>
          <a:lstStyle>
            <a:lvl1pPr>
              <a:defRPr/>
            </a:lvl1pPr>
          </a:lstStyle>
          <a:p>
            <a:pPr>
              <a:defRPr/>
            </a:pPr>
            <a:fld id="{AF8CE20A-5C17-46D3-B5CB-ABD5613C1E35}" type="slidenum">
              <a:rPr lang="en-GB"/>
              <a:pPr>
                <a:defRPr/>
              </a:pPr>
              <a:t>‹Nr.›</a:t>
            </a:fld>
            <a:endParaRPr lang="en-GB" dirty="0"/>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7"/>
          <p:cNvSpPr>
            <a:spLocks noGrp="1"/>
          </p:cNvSpPr>
          <p:nvPr>
            <p:ph type="dt" sz="half" idx="10"/>
          </p:nvPr>
        </p:nvSpPr>
        <p:spPr/>
        <p:txBody>
          <a:bodyPr/>
          <a:lstStyle>
            <a:lvl1pPr>
              <a:defRPr/>
            </a:lvl1pPr>
          </a:lstStyle>
          <a:p>
            <a:pPr>
              <a:defRPr/>
            </a:pPr>
            <a:fld id="{727CBA37-9A89-4BED-9744-DF00A601AAFA}" type="datetime4">
              <a:rPr lang="en-US" smtClean="0"/>
              <a:t>May 25, 2018</a:t>
            </a:fld>
            <a:endParaRPr lang="en-GB" dirty="0"/>
          </a:p>
        </p:txBody>
      </p:sp>
      <p:sp>
        <p:nvSpPr>
          <p:cNvPr id="5" name="Slide Number Placeholder 11"/>
          <p:cNvSpPr>
            <a:spLocks noGrp="1"/>
          </p:cNvSpPr>
          <p:nvPr>
            <p:ph type="sldNum" sz="quarter" idx="11"/>
          </p:nvPr>
        </p:nvSpPr>
        <p:spPr/>
        <p:txBody>
          <a:bodyPr/>
          <a:lstStyle>
            <a:lvl1pPr>
              <a:defRPr/>
            </a:lvl1pPr>
          </a:lstStyle>
          <a:p>
            <a:pPr>
              <a:defRPr/>
            </a:pPr>
            <a:fld id="{E3D5E9B4-A62F-43A0-9937-B71C4044358C}" type="slidenum">
              <a:rPr lang="en-GB"/>
              <a:pPr>
                <a:defRPr/>
              </a:pPr>
              <a:t>‹Nr.›</a:t>
            </a:fld>
            <a:endParaRPr lang="en-GB" dirty="0"/>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4"/>
          <p:cNvSpPr>
            <a:spLocks noGrp="1"/>
          </p:cNvSpPr>
          <p:nvPr>
            <p:ph type="dt" sz="half" idx="10"/>
          </p:nvPr>
        </p:nvSpPr>
        <p:spPr/>
        <p:txBody>
          <a:bodyPr/>
          <a:lstStyle>
            <a:lvl1pPr>
              <a:defRPr/>
            </a:lvl1pPr>
          </a:lstStyle>
          <a:p>
            <a:pPr>
              <a:defRPr/>
            </a:pPr>
            <a:fld id="{7457AD2A-E1D7-4462-9394-3E8F5D7F1822}" type="datetime4">
              <a:rPr lang="en-US" smtClean="0"/>
              <a:t>May 25, 2018</a:t>
            </a:fld>
            <a:endParaRPr lang="en-GB"/>
          </a:p>
        </p:txBody>
      </p:sp>
      <p:sp>
        <p:nvSpPr>
          <p:cNvPr id="5"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6" name="Slide Number Placeholder 6"/>
          <p:cNvSpPr>
            <a:spLocks noGrp="1"/>
          </p:cNvSpPr>
          <p:nvPr>
            <p:ph type="sldNum" sz="quarter" idx="12"/>
          </p:nvPr>
        </p:nvSpPr>
        <p:spPr/>
        <p:txBody>
          <a:bodyPr/>
          <a:lstStyle>
            <a:lvl1pPr>
              <a:defRPr/>
            </a:lvl1pPr>
          </a:lstStyle>
          <a:p>
            <a:pPr>
              <a:defRPr/>
            </a:pPr>
            <a:fld id="{C833174B-3B50-459F-8E59-0C5338C597C8}" type="slidenum">
              <a:rPr lang="en-GB"/>
              <a:pPr>
                <a:defRPr/>
              </a:pPr>
              <a:t>‹Nr.›</a:t>
            </a:fld>
            <a:endParaRPr lang="en-GB"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4"/>
          <p:cNvSpPr>
            <a:spLocks noGrp="1"/>
          </p:cNvSpPr>
          <p:nvPr>
            <p:ph type="dt" sz="half" idx="10"/>
          </p:nvPr>
        </p:nvSpPr>
        <p:spPr/>
        <p:txBody>
          <a:bodyPr/>
          <a:lstStyle>
            <a:lvl1pPr>
              <a:defRPr/>
            </a:lvl1pPr>
          </a:lstStyle>
          <a:p>
            <a:pPr>
              <a:defRPr/>
            </a:pPr>
            <a:fld id="{DEF76B96-1CE7-4DDC-88BD-442F5E0846D3}" type="datetime4">
              <a:rPr lang="en-US" smtClean="0"/>
              <a:t>May 25, 2018</a:t>
            </a:fld>
            <a:endParaRPr lang="en-GB"/>
          </a:p>
        </p:txBody>
      </p:sp>
      <p:sp>
        <p:nvSpPr>
          <p:cNvPr id="5"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6" name="Slide Number Placeholder 6"/>
          <p:cNvSpPr>
            <a:spLocks noGrp="1"/>
          </p:cNvSpPr>
          <p:nvPr>
            <p:ph type="sldNum" sz="quarter" idx="12"/>
          </p:nvPr>
        </p:nvSpPr>
        <p:spPr/>
        <p:txBody>
          <a:bodyPr/>
          <a:lstStyle>
            <a:lvl1pPr>
              <a:defRPr/>
            </a:lvl1pPr>
          </a:lstStyle>
          <a:p>
            <a:pPr>
              <a:defRPr/>
            </a:pPr>
            <a:fld id="{55C4B3FB-B4D2-4DA5-A972-54CB33FF04BA}" type="slidenum">
              <a:rPr lang="en-GB"/>
              <a:pPr>
                <a:defRPr/>
              </a:pPr>
              <a:t>‹Nr.›</a:t>
            </a:fld>
            <a:endParaRPr lang="en-GB"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4"/>
          <p:cNvSpPr>
            <a:spLocks noGrp="1"/>
          </p:cNvSpPr>
          <p:nvPr>
            <p:ph type="dt" sz="half" idx="10"/>
          </p:nvPr>
        </p:nvSpPr>
        <p:spPr/>
        <p:txBody>
          <a:bodyPr/>
          <a:lstStyle>
            <a:lvl1pPr>
              <a:defRPr/>
            </a:lvl1pPr>
          </a:lstStyle>
          <a:p>
            <a:pPr>
              <a:defRPr/>
            </a:pPr>
            <a:fld id="{8AD2A9F6-4A78-4F9B-BA3F-81D285C985FD}" type="datetime4">
              <a:rPr lang="en-US" smtClean="0"/>
              <a:t>May 25, 2018</a:t>
            </a:fld>
            <a:endParaRPr lang="en-GB"/>
          </a:p>
        </p:txBody>
      </p:sp>
      <p:sp>
        <p:nvSpPr>
          <p:cNvPr id="5"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6" name="Slide Number Placeholder 6"/>
          <p:cNvSpPr>
            <a:spLocks noGrp="1"/>
          </p:cNvSpPr>
          <p:nvPr>
            <p:ph type="sldNum" sz="quarter" idx="12"/>
          </p:nvPr>
        </p:nvSpPr>
        <p:spPr/>
        <p:txBody>
          <a:bodyPr/>
          <a:lstStyle>
            <a:lvl1pPr>
              <a:defRPr/>
            </a:lvl1pPr>
          </a:lstStyle>
          <a:p>
            <a:pPr>
              <a:defRPr/>
            </a:pPr>
            <a:fld id="{C8AAD0BB-6BB2-453D-9C0F-F973A23959DD}" type="slidenum">
              <a:rPr lang="en-GB"/>
              <a:pPr>
                <a:defRPr/>
              </a:pPr>
              <a:t>‹Nr.›</a:t>
            </a:fld>
            <a:endParaRPr lang="en-GB"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4"/>
          <p:cNvSpPr>
            <a:spLocks noGrp="1"/>
          </p:cNvSpPr>
          <p:nvPr>
            <p:ph type="dt" sz="half" idx="10"/>
          </p:nvPr>
        </p:nvSpPr>
        <p:spPr/>
        <p:txBody>
          <a:bodyPr/>
          <a:lstStyle>
            <a:lvl1pPr>
              <a:defRPr/>
            </a:lvl1pPr>
          </a:lstStyle>
          <a:p>
            <a:pPr>
              <a:defRPr/>
            </a:pPr>
            <a:fld id="{FFF4E553-1EC1-42C8-87AB-45AB17F9727A}" type="datetime4">
              <a:rPr lang="en-US" smtClean="0"/>
              <a:t>May 25, 2018</a:t>
            </a:fld>
            <a:endParaRPr lang="en-GB"/>
          </a:p>
        </p:txBody>
      </p:sp>
      <p:sp>
        <p:nvSpPr>
          <p:cNvPr id="6"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922A87F1-65F2-43A8-9C51-A4BECF562A49}" type="slidenum">
              <a:rPr lang="en-GB"/>
              <a:pPr>
                <a:defRPr/>
              </a:pPr>
              <a:t>‹Nr.›</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 slide white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0"/>
            <a:ext cx="1595437" cy="1384300"/>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picture</a:t>
            </a:r>
          </a:p>
          <a:p>
            <a:pPr algn="r" fontAlgn="auto">
              <a:spcBef>
                <a:spcPts val="0"/>
              </a:spcBef>
              <a:spcAft>
                <a:spcPts val="0"/>
              </a:spcAft>
              <a:buFont typeface="+mj-lt"/>
              <a:buNone/>
              <a:defRPr/>
            </a:pPr>
            <a:r>
              <a:rPr lang="en-GB" sz="900" dirty="0">
                <a:solidFill>
                  <a:srgbClr val="505050"/>
                </a:solidFill>
                <a:cs typeface="Arial" pitchFamily="34" charset="0"/>
              </a:rPr>
              <a:t>Right click on picture</a:t>
            </a:r>
          </a:p>
          <a:p>
            <a:pPr algn="r" fontAlgn="auto">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10" name="Text Placeholder 7"/>
          <p:cNvSpPr>
            <a:spLocks noGrp="1"/>
          </p:cNvSpPr>
          <p:nvPr>
            <p:ph type="body" sz="quarter" idx="14"/>
          </p:nvPr>
        </p:nvSpPr>
        <p:spPr>
          <a:xfrm>
            <a:off x="525600" y="6246000"/>
            <a:ext cx="637200" cy="4392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1"/>
          <p:cNvSpPr>
            <a:spLocks noGrp="1"/>
          </p:cNvSpPr>
          <p:nvPr>
            <p:ph type="dt" sz="half" idx="15"/>
          </p:nvPr>
        </p:nvSpPr>
        <p:spPr/>
        <p:txBody>
          <a:bodyPr/>
          <a:lstStyle>
            <a:lvl1pPr>
              <a:defRPr>
                <a:solidFill>
                  <a:schemeClr val="bg1"/>
                </a:solidFill>
              </a:defRPr>
            </a:lvl1pPr>
          </a:lstStyle>
          <a:p>
            <a:pPr>
              <a:defRPr/>
            </a:pPr>
            <a:fld id="{C5B5376E-783C-42F8-94D0-B5A43AF37991}" type="datetime4">
              <a:rPr lang="en-US" smtClean="0"/>
              <a:t>May 25, 2018</a:t>
            </a:fld>
            <a:endParaRPr lang="en-GB"/>
          </a:p>
        </p:txBody>
      </p:sp>
      <p:sp>
        <p:nvSpPr>
          <p:cNvPr id="7" name="Slide Number Placeholder 3"/>
          <p:cNvSpPr>
            <a:spLocks noGrp="1"/>
          </p:cNvSpPr>
          <p:nvPr>
            <p:ph type="sldNum" sz="quarter" idx="16"/>
          </p:nvPr>
        </p:nvSpPr>
        <p:spPr/>
        <p:txBody>
          <a:bodyPr/>
          <a:lstStyle>
            <a:lvl1pPr>
              <a:defRPr>
                <a:solidFill>
                  <a:schemeClr val="bg1"/>
                </a:solidFill>
              </a:defRPr>
            </a:lvl1pPr>
          </a:lstStyle>
          <a:p>
            <a:pPr>
              <a:defRPr/>
            </a:pPr>
            <a:fld id="{51E8E174-0211-4556-A041-0874E703E27B}" type="slidenum">
              <a:rPr lang="en-GB"/>
              <a:pPr>
                <a:defRPr/>
              </a:pPr>
              <a:t>‹Nr.›</a:t>
            </a:fld>
            <a:endParaRPr lang="en-GB"/>
          </a:p>
        </p:txBody>
      </p:sp>
      <p:sp>
        <p:nvSpPr>
          <p:cNvPr id="8" name="Footer Placeholder 18"/>
          <p:cNvSpPr>
            <a:spLocks noGrp="1"/>
          </p:cNvSpPr>
          <p:nvPr>
            <p:ph type="ftr" sz="quarter" idx="17"/>
          </p:nvPr>
        </p:nvSpPr>
        <p:spPr>
          <a:xfrm>
            <a:off x="1619250" y="6580188"/>
            <a:ext cx="4248150" cy="122237"/>
          </a:xfrm>
          <a:prstGeom prst="rect">
            <a:avLst/>
          </a:prstGeom>
        </p:spPr>
        <p:txBody>
          <a:bodyPr/>
          <a:lstStyle>
            <a:lvl1pPr algn="l">
              <a:defRPr sz="800">
                <a:solidFill>
                  <a:schemeClr val="bg1"/>
                </a:solidFill>
              </a:defRPr>
            </a:lvl1pPr>
          </a:lstStyle>
          <a:p>
            <a:pPr>
              <a:defRPr/>
            </a:pPr>
            <a:r>
              <a:rPr lang="en-US" dirty="0"/>
              <a:t>European network for Health Technology Assessment | JA3 2016-2020 | www.eunethta.eu</a:t>
            </a:r>
            <a:endParaRPr lang="en-GB"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4"/>
          <p:cNvSpPr>
            <a:spLocks noGrp="1"/>
          </p:cNvSpPr>
          <p:nvPr>
            <p:ph type="dt" sz="half" idx="10"/>
          </p:nvPr>
        </p:nvSpPr>
        <p:spPr/>
        <p:txBody>
          <a:bodyPr/>
          <a:lstStyle>
            <a:lvl1pPr>
              <a:defRPr/>
            </a:lvl1pPr>
          </a:lstStyle>
          <a:p>
            <a:pPr>
              <a:defRPr/>
            </a:pPr>
            <a:fld id="{558D7F9D-F802-45C8-875C-286D676D7625}" type="datetime4">
              <a:rPr lang="en-US" smtClean="0"/>
              <a:t>May 25, 2018</a:t>
            </a:fld>
            <a:endParaRPr lang="en-GB"/>
          </a:p>
        </p:txBody>
      </p:sp>
      <p:sp>
        <p:nvSpPr>
          <p:cNvPr id="8"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9" name="Slide Number Placeholder 6"/>
          <p:cNvSpPr>
            <a:spLocks noGrp="1"/>
          </p:cNvSpPr>
          <p:nvPr>
            <p:ph type="sldNum" sz="quarter" idx="12"/>
          </p:nvPr>
        </p:nvSpPr>
        <p:spPr/>
        <p:txBody>
          <a:bodyPr/>
          <a:lstStyle>
            <a:lvl1pPr>
              <a:defRPr/>
            </a:lvl1pPr>
          </a:lstStyle>
          <a:p>
            <a:pPr>
              <a:defRPr/>
            </a:pPr>
            <a:fld id="{90B0E5DD-E3FD-49CD-983F-281AE30F6520}" type="slidenum">
              <a:rPr lang="en-GB"/>
              <a:pPr>
                <a:defRPr/>
              </a:pPr>
              <a:t>‹Nr.›</a:t>
            </a:fld>
            <a:endParaRPr lang="en-GB"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4"/>
          <p:cNvSpPr>
            <a:spLocks noGrp="1"/>
          </p:cNvSpPr>
          <p:nvPr>
            <p:ph type="dt" sz="half" idx="10"/>
          </p:nvPr>
        </p:nvSpPr>
        <p:spPr/>
        <p:txBody>
          <a:bodyPr/>
          <a:lstStyle>
            <a:lvl1pPr>
              <a:defRPr/>
            </a:lvl1pPr>
          </a:lstStyle>
          <a:p>
            <a:pPr>
              <a:defRPr/>
            </a:pPr>
            <a:fld id="{EE99F98E-64E5-4483-8462-C68D602D3226}" type="datetime4">
              <a:rPr lang="en-US" smtClean="0"/>
              <a:t>May 25, 2018</a:t>
            </a:fld>
            <a:endParaRPr lang="en-GB"/>
          </a:p>
        </p:txBody>
      </p:sp>
      <p:sp>
        <p:nvSpPr>
          <p:cNvPr id="4"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5" name="Slide Number Placeholder 6"/>
          <p:cNvSpPr>
            <a:spLocks noGrp="1"/>
          </p:cNvSpPr>
          <p:nvPr>
            <p:ph type="sldNum" sz="quarter" idx="12"/>
          </p:nvPr>
        </p:nvSpPr>
        <p:spPr/>
        <p:txBody>
          <a:bodyPr/>
          <a:lstStyle>
            <a:lvl1pPr>
              <a:defRPr/>
            </a:lvl1pPr>
          </a:lstStyle>
          <a:p>
            <a:pPr>
              <a:defRPr/>
            </a:pPr>
            <a:fld id="{283CDD7D-7A62-47A6-BDF4-6AF9F4EE35FA}" type="slidenum">
              <a:rPr lang="en-GB"/>
              <a:pPr>
                <a:defRPr/>
              </a:pPr>
              <a:t>‹Nr.›</a:t>
            </a:fld>
            <a:endParaRPr lang="en-GB"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98D837D1-5341-4078-83AB-A12BCF17B4B1}" type="datetime4">
              <a:rPr lang="en-US" smtClean="0"/>
              <a:t>May 25, 2018</a:t>
            </a:fld>
            <a:endParaRPr lang="en-GB"/>
          </a:p>
        </p:txBody>
      </p:sp>
      <p:sp>
        <p:nvSpPr>
          <p:cNvPr id="3"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4" name="Slide Number Placeholder 6"/>
          <p:cNvSpPr>
            <a:spLocks noGrp="1"/>
          </p:cNvSpPr>
          <p:nvPr>
            <p:ph type="sldNum" sz="quarter" idx="12"/>
          </p:nvPr>
        </p:nvSpPr>
        <p:spPr/>
        <p:txBody>
          <a:bodyPr/>
          <a:lstStyle>
            <a:lvl1pPr>
              <a:defRPr/>
            </a:lvl1pPr>
          </a:lstStyle>
          <a:p>
            <a:pPr>
              <a:defRPr/>
            </a:pPr>
            <a:fld id="{C266AED7-D583-434E-B1DB-32E3D892876A}" type="slidenum">
              <a:rPr lang="en-GB"/>
              <a:pPr>
                <a:defRPr/>
              </a:pPr>
              <a:t>‹Nr.›</a:t>
            </a:fld>
            <a:endParaRPr lang="en-GB"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4"/>
          <p:cNvSpPr>
            <a:spLocks noGrp="1"/>
          </p:cNvSpPr>
          <p:nvPr>
            <p:ph type="dt" sz="half" idx="10"/>
          </p:nvPr>
        </p:nvSpPr>
        <p:spPr/>
        <p:txBody>
          <a:bodyPr/>
          <a:lstStyle>
            <a:lvl1pPr>
              <a:defRPr/>
            </a:lvl1pPr>
          </a:lstStyle>
          <a:p>
            <a:pPr>
              <a:defRPr/>
            </a:pPr>
            <a:fld id="{58EFF7EE-BA9B-489F-8624-5C78003B7D76}" type="datetime4">
              <a:rPr lang="en-US" smtClean="0"/>
              <a:t>May 25, 2018</a:t>
            </a:fld>
            <a:endParaRPr lang="en-GB"/>
          </a:p>
        </p:txBody>
      </p:sp>
      <p:sp>
        <p:nvSpPr>
          <p:cNvPr id="6"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DC31DD48-7B96-486C-B5C9-AEFCAF7AC574}" type="slidenum">
              <a:rPr lang="en-GB"/>
              <a:pPr>
                <a:defRPr/>
              </a:pPr>
              <a:t>‹Nr.›</a:t>
            </a:fld>
            <a:endParaRPr lang="en-GB"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4"/>
          <p:cNvSpPr>
            <a:spLocks noGrp="1"/>
          </p:cNvSpPr>
          <p:nvPr>
            <p:ph type="dt" sz="half" idx="10"/>
          </p:nvPr>
        </p:nvSpPr>
        <p:spPr/>
        <p:txBody>
          <a:bodyPr/>
          <a:lstStyle>
            <a:lvl1pPr>
              <a:defRPr/>
            </a:lvl1pPr>
          </a:lstStyle>
          <a:p>
            <a:pPr>
              <a:defRPr/>
            </a:pPr>
            <a:fld id="{58DD5C4A-FC3E-423E-AB33-F97AD9466E17}" type="datetime4">
              <a:rPr lang="en-US" smtClean="0"/>
              <a:t>May 25, 2018</a:t>
            </a:fld>
            <a:endParaRPr lang="en-GB"/>
          </a:p>
        </p:txBody>
      </p:sp>
      <p:sp>
        <p:nvSpPr>
          <p:cNvPr id="6"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14D87298-B881-489C-93AF-D92BD22474C2}" type="slidenum">
              <a:rPr lang="en-GB"/>
              <a:pPr>
                <a:defRPr/>
              </a:pPr>
              <a:t>‹Nr.›</a:t>
            </a:fld>
            <a:endParaRPr lang="en-GB"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4"/>
          <p:cNvSpPr>
            <a:spLocks noGrp="1"/>
          </p:cNvSpPr>
          <p:nvPr>
            <p:ph type="dt" sz="half" idx="10"/>
          </p:nvPr>
        </p:nvSpPr>
        <p:spPr/>
        <p:txBody>
          <a:bodyPr/>
          <a:lstStyle>
            <a:lvl1pPr>
              <a:defRPr/>
            </a:lvl1pPr>
          </a:lstStyle>
          <a:p>
            <a:pPr>
              <a:defRPr/>
            </a:pPr>
            <a:fld id="{6DBAB699-15C6-41AD-BCED-1DF0A98D399B}" type="datetime4">
              <a:rPr lang="en-US" smtClean="0"/>
              <a:t>May 25, 2018</a:t>
            </a:fld>
            <a:endParaRPr lang="en-GB"/>
          </a:p>
        </p:txBody>
      </p:sp>
      <p:sp>
        <p:nvSpPr>
          <p:cNvPr id="5"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6" name="Slide Number Placeholder 6"/>
          <p:cNvSpPr>
            <a:spLocks noGrp="1"/>
          </p:cNvSpPr>
          <p:nvPr>
            <p:ph type="sldNum" sz="quarter" idx="12"/>
          </p:nvPr>
        </p:nvSpPr>
        <p:spPr/>
        <p:txBody>
          <a:bodyPr/>
          <a:lstStyle>
            <a:lvl1pPr>
              <a:defRPr/>
            </a:lvl1pPr>
          </a:lstStyle>
          <a:p>
            <a:pPr>
              <a:defRPr/>
            </a:pPr>
            <a:fld id="{32EABA06-5F1A-4DCA-B254-E78FE19DEAA3}" type="slidenum">
              <a:rPr lang="en-GB"/>
              <a:pPr>
                <a:defRPr/>
              </a:pPr>
              <a:t>‹Nr.›</a:t>
            </a:fld>
            <a:endParaRPr lang="en-GB"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4"/>
          <p:cNvSpPr>
            <a:spLocks noGrp="1"/>
          </p:cNvSpPr>
          <p:nvPr>
            <p:ph type="dt" sz="half" idx="10"/>
          </p:nvPr>
        </p:nvSpPr>
        <p:spPr/>
        <p:txBody>
          <a:bodyPr/>
          <a:lstStyle>
            <a:lvl1pPr>
              <a:defRPr/>
            </a:lvl1pPr>
          </a:lstStyle>
          <a:p>
            <a:pPr>
              <a:defRPr/>
            </a:pPr>
            <a:fld id="{8E00A58F-BCDE-4264-871E-3B789507BF33}" type="datetime4">
              <a:rPr lang="en-US" smtClean="0"/>
              <a:t>May 25, 2018</a:t>
            </a:fld>
            <a:endParaRPr lang="en-GB"/>
          </a:p>
        </p:txBody>
      </p:sp>
      <p:sp>
        <p:nvSpPr>
          <p:cNvPr id="5" name="Footer Placeholder 5"/>
          <p:cNvSpPr>
            <a:spLocks noGrp="1"/>
          </p:cNvSpPr>
          <p:nvPr>
            <p:ph type="ftr" sz="quarter" idx="11"/>
          </p:nvPr>
        </p:nvSpPr>
        <p:spPr/>
        <p:txBody>
          <a:bodyPr/>
          <a:lstStyle>
            <a:lvl1pPr>
              <a:defRPr/>
            </a:lvl1pPr>
          </a:lstStyle>
          <a:p>
            <a:pPr>
              <a:defRPr/>
            </a:pPr>
            <a:r>
              <a:rPr lang="en-US"/>
              <a:t>European network for Health Technology Assessment | JA3 2016-2020 | www.eunethta.eu</a:t>
            </a:r>
            <a:endParaRPr lang="en-GB" dirty="0"/>
          </a:p>
        </p:txBody>
      </p:sp>
      <p:sp>
        <p:nvSpPr>
          <p:cNvPr id="6" name="Slide Number Placeholder 6"/>
          <p:cNvSpPr>
            <a:spLocks noGrp="1"/>
          </p:cNvSpPr>
          <p:nvPr>
            <p:ph type="sldNum" sz="quarter" idx="12"/>
          </p:nvPr>
        </p:nvSpPr>
        <p:spPr/>
        <p:txBody>
          <a:bodyPr/>
          <a:lstStyle>
            <a:lvl1pPr>
              <a:defRPr/>
            </a:lvl1pPr>
          </a:lstStyle>
          <a:p>
            <a:pPr>
              <a:defRPr/>
            </a:pPr>
            <a:fld id="{B5072958-61F6-4311-9FDD-87BEFA83BF68}" type="slidenum">
              <a:rPr lang="en-GB"/>
              <a:pPr>
                <a:defRPr/>
              </a:pPr>
              <a:t>‹Nr.›</a:t>
            </a:fld>
            <a:endParaRPr lang="en-GB"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050"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293483"/>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6" name="Footer Placeholder 25"/>
          <p:cNvSpPr>
            <a:spLocks noGrp="1"/>
          </p:cNvSpPr>
          <p:nvPr>
            <p:ph type="ftr" sz="quarter" idx="11"/>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7" name="Slide Number Placeholder 26"/>
          <p:cNvSpPr>
            <a:spLocks noGrp="1"/>
          </p:cNvSpPr>
          <p:nvPr>
            <p:ph type="sldNum" sz="quarter" idx="12"/>
          </p:nvPr>
        </p:nvSpPr>
        <p:spPr>
          <a:xfrm>
            <a:off x="7993062" y="6943004"/>
            <a:ext cx="611187" cy="122400"/>
          </a:xfrm>
        </p:spPr>
        <p:txBody>
          <a:bodyPr/>
          <a:lstStyle>
            <a:lvl1pPr>
              <a:defRPr>
                <a:solidFill>
                  <a:schemeClr val="bg2"/>
                </a:solidFill>
              </a:defRPr>
            </a:lvl1pPr>
          </a:lstStyle>
          <a:p>
            <a:fld id="{B189E325-6888-428C-817F-D5A313AE2A95}" type="slidenum">
              <a:rPr lang="en-GB" smtClean="0">
                <a:solidFill>
                  <a:srgbClr val="C0C0C0"/>
                </a:solidFill>
              </a:rPr>
              <a:pPr/>
              <a:t>‹Nr.›</a:t>
            </a:fld>
            <a:endParaRPr lang="en-GB" dirty="0">
              <a:solidFill>
                <a:srgbClr val="C0C0C0"/>
              </a:solidFill>
            </a:endParaRPr>
          </a:p>
        </p:txBody>
      </p:sp>
      <p:sp>
        <p:nvSpPr>
          <p:cNvPr id="28" name="Date Placeholder 27"/>
          <p:cNvSpPr>
            <a:spLocks noGrp="1"/>
          </p:cNvSpPr>
          <p:nvPr>
            <p:ph type="dt" sz="half" idx="13"/>
          </p:nvPr>
        </p:nvSpPr>
        <p:spPr>
          <a:xfrm>
            <a:off x="550799" y="5000400"/>
            <a:ext cx="7442263" cy="300808"/>
          </a:xfrm>
        </p:spPr>
        <p:txBody>
          <a:bodyPr/>
          <a:lstStyle>
            <a:lvl1pPr algn="l">
              <a:defRPr sz="1400">
                <a:solidFill>
                  <a:schemeClr val="bg1"/>
                </a:solidFill>
              </a:defRPr>
            </a:lvl1pPr>
          </a:lstStyle>
          <a:p>
            <a:fld id="{AEB76252-07B6-4F6F-9426-3676CC084BDD}" type="datetime4">
              <a:rPr lang="en-US" smtClean="0">
                <a:solidFill>
                  <a:prstClr val="white"/>
                </a:solidFill>
              </a:rPr>
              <a:pPr/>
              <a:t>May 25, 2018</a:t>
            </a:fld>
            <a:endParaRPr lang="en-GB">
              <a:solidFill>
                <a:prstClr val="white"/>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39075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5" name="Date Placeholder 4"/>
          <p:cNvSpPr>
            <a:spLocks noGrp="1"/>
          </p:cNvSpPr>
          <p:nvPr>
            <p:ph type="dt" sz="half" idx="10"/>
          </p:nvPr>
        </p:nvSpPr>
        <p:spPr>
          <a:xfrm>
            <a:off x="550799" y="5000400"/>
            <a:ext cx="7442263" cy="300808"/>
          </a:xfrm>
        </p:spPr>
        <p:txBody>
          <a:bodyPr/>
          <a:lstStyle>
            <a:lvl1pPr algn="l">
              <a:defRPr sz="1400">
                <a:solidFill>
                  <a:srgbClr val="000000"/>
                </a:solidFill>
              </a:defRPr>
            </a:lvl1pPr>
          </a:lstStyle>
          <a:p>
            <a:fld id="{303B4B66-53E9-42AB-A81C-2AE632962C08}" type="datetime4">
              <a:rPr lang="en-US" smtClean="0"/>
              <a:pPr/>
              <a:t>May 25, 2018</a:t>
            </a:fld>
            <a:endParaRPr lang="en-GB"/>
          </a:p>
        </p:txBody>
      </p:sp>
      <p:sp>
        <p:nvSpPr>
          <p:cNvPr id="6" name="Footer Placeholder 5"/>
          <p:cNvSpPr>
            <a:spLocks noGrp="1"/>
          </p:cNvSpPr>
          <p:nvPr>
            <p:ph type="ftr" sz="quarter" idx="11"/>
          </p:nvPr>
        </p:nvSpPr>
        <p:spPr>
          <a:xfrm>
            <a:off x="1619672" y="7051016"/>
            <a:ext cx="4248472" cy="122400"/>
          </a:xfrm>
        </p:spPr>
        <p:txBody>
          <a:bodyPr/>
          <a:lstStyle>
            <a:lvl1pPr>
              <a:defRPr>
                <a:solidFill>
                  <a:schemeClr val="bg2"/>
                </a:solidFill>
              </a:defRPr>
            </a:lvl1p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Slide Number Placeholder 6"/>
          <p:cNvSpPr>
            <a:spLocks noGrp="1"/>
          </p:cNvSpPr>
          <p:nvPr>
            <p:ph type="sldNum" sz="quarter" idx="12"/>
          </p:nvPr>
        </p:nvSpPr>
        <p:spPr>
          <a:xfrm>
            <a:off x="7993062" y="6943004"/>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11673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dirty="0">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subtitle</a:t>
            </a:r>
          </a:p>
          <a:p>
            <a:pPr algn="r" fontAlgn="auto">
              <a:spcBef>
                <a:spcPts val="0"/>
              </a:spcBef>
              <a:spcAft>
                <a:spcPts val="0"/>
              </a:spcAft>
              <a:buFont typeface="+mj-lt"/>
              <a:buNone/>
              <a:defRPr/>
            </a:pPr>
            <a:r>
              <a:rPr lang="en-GB" sz="900" dirty="0">
                <a:solidFill>
                  <a:srgbClr val="505050"/>
                </a:solidFill>
                <a:cs typeface="Arial" pitchFamily="34" charset="0"/>
              </a:rPr>
              <a:t>maximum three lines</a:t>
            </a:r>
          </a:p>
          <a:p>
            <a:pPr algn="r" fontAlgn="auto">
              <a:spcBef>
                <a:spcPts val="0"/>
              </a:spcBef>
              <a:spcAft>
                <a:spcPts val="0"/>
              </a:spcAft>
              <a:buFont typeface="+mj-lt"/>
              <a:buNone/>
              <a:defRPr/>
            </a:pPr>
            <a:r>
              <a:rPr lang="en-GB" sz="900" dirty="0">
                <a:solidFill>
                  <a:srgbClr val="505050"/>
                </a:solidFill>
                <a:cs typeface="Arial" pitchFamily="34" charset="0"/>
              </a:rPr>
              <a:t>of text</a:t>
            </a:r>
          </a:p>
        </p:txBody>
      </p:sp>
      <p:sp>
        <p:nvSpPr>
          <p:cNvPr id="18" name="Date Placeholder 17"/>
          <p:cNvSpPr>
            <a:spLocks noGrp="1"/>
          </p:cNvSpPr>
          <p:nvPr>
            <p:ph type="dt" sz="half" idx="10"/>
          </p:nvPr>
        </p:nvSpPr>
        <p:spPr>
          <a:xfrm>
            <a:off x="549683" y="5000511"/>
            <a:ext cx="7443379" cy="324036"/>
          </a:xfrm>
        </p:spPr>
        <p:txBody>
          <a:bodyPr/>
          <a:lstStyle>
            <a:lvl1pPr algn="l">
              <a:defRPr sz="1400">
                <a:solidFill>
                  <a:srgbClr val="000000"/>
                </a:solidFill>
              </a:defRPr>
            </a:lvl1pPr>
          </a:lstStyle>
          <a:p>
            <a:fld id="{3C773DB8-380E-419C-A17E-0AE8E6C80610}" type="datetime4">
              <a:rPr lang="en-US" smtClean="0"/>
              <a:pPr/>
              <a:t>May 25, 2018</a:t>
            </a:fld>
            <a:endParaRPr lang="en-GB" dirty="0"/>
          </a:p>
        </p:txBody>
      </p:sp>
      <p:sp>
        <p:nvSpPr>
          <p:cNvPr id="19" name="Slide Number Placeholder 18"/>
          <p:cNvSpPr>
            <a:spLocks noGrp="1"/>
          </p:cNvSpPr>
          <p:nvPr>
            <p:ph type="sldNum" sz="quarter" idx="11"/>
          </p:nvPr>
        </p:nvSpPr>
        <p:spPr>
          <a:xfrm>
            <a:off x="8604251" y="7123024"/>
            <a:ext cx="539750"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09668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2384425"/>
            <a:ext cx="1595437" cy="415925"/>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endParaRPr lang="en-GB" sz="900" dirty="0">
              <a:solidFill>
                <a:srgbClr val="505050"/>
              </a:solidFill>
              <a:cs typeface="Arial" pitchFamily="34" charset="0"/>
            </a:endParaRPr>
          </a:p>
        </p:txBody>
      </p:sp>
      <p:sp>
        <p:nvSpPr>
          <p:cNvPr id="7" name="TextBox 10"/>
          <p:cNvSpPr txBox="1"/>
          <p:nvPr userDrawn="1"/>
        </p:nvSpPr>
        <p:spPr>
          <a:xfrm>
            <a:off x="1619250" y="6581775"/>
            <a:ext cx="4284663" cy="122238"/>
          </a:xfrm>
          <a:prstGeom prst="rect">
            <a:avLst/>
          </a:prstGeom>
          <a:noFill/>
        </p:spPr>
        <p:txBody>
          <a:bodyPr lIns="0" tIns="0" rIns="0" bIns="0">
            <a:spAutoFit/>
          </a:bodyPr>
          <a:lstStyle/>
          <a:p>
            <a:pPr fontAlgn="auto">
              <a:spcBef>
                <a:spcPts val="0"/>
              </a:spcBef>
              <a:spcAft>
                <a:spcPts val="0"/>
              </a:spcAft>
              <a:defRPr/>
            </a:pPr>
            <a:r>
              <a:rPr lang="en-GB" sz="800" dirty="0">
                <a:solidFill>
                  <a:schemeClr val="bg1"/>
                </a:solidFill>
                <a:latin typeface="+mn-lt"/>
                <a:cs typeface="+mn-cs"/>
              </a:rPr>
              <a:t>European network for Health Technology Assessment | </a:t>
            </a:r>
            <a:r>
              <a:rPr lang="en-GB" sz="800" kern="1200" dirty="0">
                <a:solidFill>
                  <a:schemeClr val="bg1"/>
                </a:solidFill>
                <a:latin typeface="Arial" charset="0"/>
                <a:ea typeface="+mn-ea"/>
                <a:cs typeface="Arial" charset="0"/>
              </a:rPr>
              <a:t>JA3</a:t>
            </a:r>
            <a:r>
              <a:rPr lang="en-GB" sz="800" kern="1200" baseline="0" dirty="0">
                <a:solidFill>
                  <a:schemeClr val="bg1"/>
                </a:solidFill>
                <a:latin typeface="Arial" charset="0"/>
                <a:ea typeface="+mn-ea"/>
                <a:cs typeface="Arial" charset="0"/>
              </a:rPr>
              <a:t> 2016 - 2020 </a:t>
            </a:r>
            <a:r>
              <a:rPr lang="en-GB" sz="800" dirty="0">
                <a:solidFill>
                  <a:schemeClr val="bg1"/>
                </a:solidFill>
                <a:latin typeface="+mn-lt"/>
                <a:cs typeface="+mn-cs"/>
              </a:rPr>
              <a:t>| www.eunethta.eu</a:t>
            </a:r>
          </a:p>
        </p:txBody>
      </p:sp>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7"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11"/>
          <p:cNvSpPr>
            <a:spLocks noGrp="1"/>
          </p:cNvSpPr>
          <p:nvPr>
            <p:ph type="dt" sz="half" idx="18"/>
          </p:nvPr>
        </p:nvSpPr>
        <p:spPr>
          <a:xfrm>
            <a:off x="6012160" y="6581776"/>
            <a:ext cx="2089150" cy="122237"/>
          </a:xfrm>
        </p:spPr>
        <p:txBody>
          <a:bodyPr/>
          <a:lstStyle>
            <a:lvl1pPr>
              <a:defRPr>
                <a:solidFill>
                  <a:schemeClr val="bg2"/>
                </a:solidFill>
              </a:defRPr>
            </a:lvl1pPr>
          </a:lstStyle>
          <a:p>
            <a:pPr>
              <a:defRPr/>
            </a:pPr>
            <a:fld id="{12C4EE95-A313-41F7-9DB2-8E9FFC1D0502}" type="datetime4">
              <a:rPr lang="en-US" smtClean="0"/>
              <a:t>May 25, 2018</a:t>
            </a:fld>
            <a:endParaRPr lang="en-GB"/>
          </a:p>
        </p:txBody>
      </p:sp>
      <p:sp>
        <p:nvSpPr>
          <p:cNvPr id="10" name="Slide Number Placeholder 12"/>
          <p:cNvSpPr>
            <a:spLocks noGrp="1"/>
          </p:cNvSpPr>
          <p:nvPr>
            <p:ph type="sldNum" sz="quarter" idx="19"/>
          </p:nvPr>
        </p:nvSpPr>
        <p:spPr>
          <a:xfrm>
            <a:off x="8146303" y="6581776"/>
            <a:ext cx="611187" cy="122237"/>
          </a:xfrm>
        </p:spPr>
        <p:txBody>
          <a:bodyPr/>
          <a:lstStyle>
            <a:lvl1pPr>
              <a:defRPr>
                <a:solidFill>
                  <a:schemeClr val="bg2"/>
                </a:solidFill>
              </a:defRPr>
            </a:lvl1pPr>
          </a:lstStyle>
          <a:p>
            <a:pPr>
              <a:defRPr/>
            </a:pPr>
            <a:fld id="{40414E7F-E7AD-4911-8B47-4A4B3BC51CCE}" type="slidenum">
              <a:rPr lang="en-GB"/>
              <a:pPr>
                <a:defRPr/>
              </a:pPr>
              <a:t>‹Nr.›</a:t>
            </a:fld>
            <a:endParaRPr lang="en-GB"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10C2C3EE-07AD-4F64-B3EC-BD2FEAC47941}" type="datetime4">
              <a:rPr lang="en-US" smtClean="0"/>
              <a:pPr/>
              <a:t>May 25, 2018</a:t>
            </a:fld>
            <a:endParaRPr lang="en-GB"/>
          </a:p>
        </p:txBody>
      </p:sp>
      <p:sp>
        <p:nvSpPr>
          <p:cNvPr id="5" name="Slide Number Placeholder 4"/>
          <p:cNvSpPr>
            <a:spLocks noGrp="1"/>
          </p:cNvSpPr>
          <p:nvPr>
            <p:ph type="sldNum" sz="quarter" idx="12"/>
          </p:nvPr>
        </p:nvSpPr>
        <p:spPr/>
        <p:txBody>
          <a:bodyPr/>
          <a:lstStyle/>
          <a:p>
            <a:fld id="{1E4993A5-71AC-4FC9-BA31-3E15C92EC108}" type="slidenum">
              <a:rPr lang="en-GB" smtClean="0"/>
              <a:pPr/>
              <a:t>‹Nr.›</a:t>
            </a:fld>
            <a:endParaRPr lang="en-GB"/>
          </a:p>
        </p:txBody>
      </p:sp>
      <p:sp>
        <p:nvSpPr>
          <p:cNvPr id="6" name="Footer Placeholder 5"/>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8"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0157788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26" name="Date Placeholder 25"/>
          <p:cNvSpPr>
            <a:spLocks noGrp="1"/>
          </p:cNvSpPr>
          <p:nvPr>
            <p:ph type="dt" sz="half" idx="14"/>
          </p:nvPr>
        </p:nvSpPr>
        <p:spPr/>
        <p:txBody>
          <a:bodyPr/>
          <a:lstStyle/>
          <a:p>
            <a:fld id="{C89D7C54-80EE-40CD-A581-6711CB9F48EF}" type="datetime4">
              <a:rPr lang="en-US" smtClean="0"/>
              <a:pPr/>
              <a:t>May 25, 2018</a:t>
            </a:fld>
            <a:endParaRPr lang="en-GB"/>
          </a:p>
        </p:txBody>
      </p:sp>
      <p:sp>
        <p:nvSpPr>
          <p:cNvPr id="27" name="Footer Placeholder 2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8" name="Slide Number Placeholder 27"/>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2315694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0" y="1757363"/>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76FDC3F-EC51-49FF-8DF6-3D08CB582BFC}"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7" name="AutoShape 4"/>
          <p:cNvSpPr>
            <a:spLocks/>
          </p:cNvSpPr>
          <p:nvPr userDrawn="1"/>
        </p:nvSpPr>
        <p:spPr bwMode="gray">
          <a:xfrm>
            <a:off x="-1733550" y="1757363"/>
            <a:ext cx="1595437" cy="2354491"/>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Name of author / presenter</a:t>
            </a:r>
          </a:p>
          <a:p>
            <a:pPr algn="r" fontAlgn="auto">
              <a:spcBef>
                <a:spcPts val="0"/>
              </a:spcBef>
              <a:spcAft>
                <a:spcPts val="0"/>
              </a:spcAft>
              <a:buFont typeface="+mj-lt"/>
              <a:buNone/>
              <a:defRPr/>
            </a:pPr>
            <a:r>
              <a:rPr lang="en-GB" sz="900">
                <a:solidFill>
                  <a:srgbClr val="505050"/>
                </a:solidFill>
                <a:cs typeface="Arial" pitchFamily="34" charset="0"/>
              </a:rPr>
              <a:t>Title</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726000"/>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cs typeface="+mn-cs"/>
              </a:rPr>
              <a:t>European network for Health Technology Assessment | JA3 2016-2020 | www.eunethta.eu</a:t>
            </a:r>
          </a:p>
        </p:txBody>
      </p:sp>
      <p:sp>
        <p:nvSpPr>
          <p:cNvPr id="12" name="Footer Placeholder 11"/>
          <p:cNvSpPr>
            <a:spLocks noGrp="1"/>
          </p:cNvSpPr>
          <p:nvPr>
            <p:ph type="ftr" sz="quarter" idx="13"/>
          </p:nvPr>
        </p:nvSpPr>
        <p:spPr>
          <a:xfrm>
            <a:off x="1619672" y="7159028"/>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4" name="Text Placeholder 7"/>
          <p:cNvSpPr>
            <a:spLocks noGrp="1"/>
          </p:cNvSpPr>
          <p:nvPr>
            <p:ph type="body" sz="quarter" idx="14"/>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248601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10" name="Date Placeholder 9"/>
          <p:cNvSpPr>
            <a:spLocks noGrp="1"/>
          </p:cNvSpPr>
          <p:nvPr>
            <p:ph type="dt" sz="half" idx="14"/>
          </p:nvPr>
        </p:nvSpPr>
        <p:spPr/>
        <p:txBody>
          <a:bodyPr/>
          <a:lstStyle/>
          <a:p>
            <a:fld id="{9F5E066C-E86E-4B3A-B1F5-6D8B017A7223}" type="datetime4">
              <a:rPr lang="en-US" smtClean="0"/>
              <a:pPr/>
              <a:t>May 25, 2018</a:t>
            </a:fld>
            <a:endParaRPr lang="en-GB"/>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2" name="Slide Number Placeholder 11"/>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429725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4128EDA4-64CD-4E25-8393-2A3AF9670479}"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r>
              <a:rPr lang="en-GB" sz="900" noProof="1">
                <a:solidFill>
                  <a:srgbClr val="505050"/>
                </a:solidFill>
                <a:cs typeface="+mn-cs"/>
              </a:rPr>
              <a:t>Insert picture by clicking </a:t>
            </a:r>
            <a:br>
              <a:rPr lang="en-GB" sz="900" noProof="1">
                <a:solidFill>
                  <a:srgbClr val="505050"/>
                </a:solidFill>
                <a:cs typeface="+mn-cs"/>
              </a:rPr>
            </a:br>
            <a:r>
              <a:rPr lang="en-GB" sz="900" noProof="1">
                <a:solidFill>
                  <a:srgbClr val="505050"/>
                </a:solidFill>
                <a:cs typeface="+mn-cs"/>
              </a:rPr>
              <a:t>the picture icon </a:t>
            </a:r>
            <a:br>
              <a:rPr lang="en-GB" sz="900" noProof="1">
                <a:solidFill>
                  <a:srgbClr val="505050"/>
                </a:solidFill>
                <a:cs typeface="+mn-cs"/>
              </a:rPr>
            </a:br>
            <a:r>
              <a:rPr lang="en-GB" sz="900" noProof="1">
                <a:solidFill>
                  <a:srgbClr val="505050"/>
                </a:solidFill>
                <a:cs typeface="+mn-cs"/>
              </a:rPr>
              <a:t>Pan and Zoom picture while picture is active, </a:t>
            </a:r>
            <a:br>
              <a:rPr lang="en-GB" sz="900" noProof="1">
                <a:solidFill>
                  <a:srgbClr val="505050"/>
                </a:solidFill>
                <a:cs typeface="+mn-cs"/>
              </a:rPr>
            </a:br>
            <a:r>
              <a:rPr lang="en-GB" sz="900" noProof="1">
                <a:solidFill>
                  <a:srgbClr val="505050"/>
                </a:solidFill>
                <a:cs typeface="+mn-cs"/>
              </a:rPr>
              <a:t>using ‘Crop’ in </a:t>
            </a:r>
            <a:br>
              <a:rPr lang="en-GB" sz="900" noProof="1">
                <a:solidFill>
                  <a:srgbClr val="505050"/>
                </a:solidFill>
                <a:cs typeface="+mn-cs"/>
              </a:rPr>
            </a:br>
            <a:r>
              <a:rPr lang="en-GB" sz="900" noProof="1">
                <a:solidFill>
                  <a:srgbClr val="505050"/>
                </a:solidFill>
                <a:cs typeface="+mn-cs"/>
              </a:rPr>
              <a:t>Picture Tools</a:t>
            </a:r>
            <a:br>
              <a:rPr lang="en-GB" sz="900" noProof="1">
                <a:solidFill>
                  <a:srgbClr val="505050"/>
                </a:solidFill>
                <a:cs typeface="+mn-cs"/>
              </a:rPr>
            </a:br>
            <a:r>
              <a:rPr lang="en-GB" sz="900" noProof="1">
                <a:solidFill>
                  <a:srgbClr val="505050"/>
                </a:solidFill>
                <a:cs typeface="+mn-cs"/>
              </a:rPr>
              <a:t>from the Top menu</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4716462" y="1793875"/>
            <a:ext cx="3887787" cy="4248150"/>
          </a:xfrm>
        </p:spPr>
        <p:txBody>
          <a:bodyPr/>
          <a:lstStyle>
            <a:lvl1pPr marL="0" indent="0">
              <a:buNone/>
              <a:defRPr/>
            </a:lvl1pPr>
          </a:lstStyle>
          <a:p>
            <a:r>
              <a:rPr lang="en-US"/>
              <a:t>Click icon to add picture</a:t>
            </a:r>
            <a:endParaRPr lang="en-US" dirty="0"/>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057456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19095"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5CDFD981-9F28-421A-A0A7-1D24FC632B38}"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r>
              <a:rPr lang="en-GB" sz="900" noProof="1">
                <a:solidFill>
                  <a:srgbClr val="505050"/>
                </a:solidFill>
                <a:latin typeface="Arial"/>
                <a:cs typeface="+mn-cs"/>
              </a:rPr>
              <a:t>Insert picture by clicking </a:t>
            </a:r>
            <a:br>
              <a:rPr lang="en-GB" sz="900" noProof="1">
                <a:solidFill>
                  <a:srgbClr val="505050"/>
                </a:solidFill>
                <a:latin typeface="Arial"/>
                <a:cs typeface="+mn-cs"/>
              </a:rPr>
            </a:br>
            <a:r>
              <a:rPr lang="en-GB" sz="900" noProof="1">
                <a:solidFill>
                  <a:srgbClr val="505050"/>
                </a:solidFill>
                <a:latin typeface="Arial"/>
                <a:cs typeface="+mn-cs"/>
              </a:rPr>
              <a:t>the picture icon </a:t>
            </a:r>
            <a:br>
              <a:rPr lang="en-GB" sz="900" noProof="1">
                <a:solidFill>
                  <a:srgbClr val="505050"/>
                </a:solidFill>
                <a:latin typeface="Arial"/>
                <a:cs typeface="+mn-cs"/>
              </a:rPr>
            </a:br>
            <a:r>
              <a:rPr lang="en-GB" sz="900" noProof="1">
                <a:solidFill>
                  <a:srgbClr val="505050"/>
                </a:solidFill>
                <a:latin typeface="Arial"/>
                <a:cs typeface="+mn-cs"/>
              </a:rPr>
              <a:t>Pan and Zoom picture while picture is active, </a:t>
            </a:r>
            <a:br>
              <a:rPr lang="en-GB" sz="900" noProof="1">
                <a:solidFill>
                  <a:srgbClr val="505050"/>
                </a:solidFill>
                <a:latin typeface="Arial"/>
                <a:cs typeface="+mn-cs"/>
              </a:rPr>
            </a:br>
            <a:r>
              <a:rPr lang="en-GB" sz="900" noProof="1">
                <a:solidFill>
                  <a:srgbClr val="505050"/>
                </a:solidFill>
                <a:latin typeface="Arial"/>
                <a:cs typeface="+mn-cs"/>
              </a:rPr>
              <a:t>using ‘Crop’ in </a:t>
            </a:r>
            <a:br>
              <a:rPr lang="en-GB" sz="900" noProof="1">
                <a:solidFill>
                  <a:srgbClr val="505050"/>
                </a:solidFill>
                <a:latin typeface="Arial"/>
                <a:cs typeface="+mn-cs"/>
              </a:rPr>
            </a:br>
            <a:r>
              <a:rPr lang="en-GB" sz="900" noProof="1">
                <a:solidFill>
                  <a:srgbClr val="505050"/>
                </a:solidFill>
                <a:latin typeface="Arial"/>
                <a:cs typeface="+mn-cs"/>
              </a:rPr>
              <a:t>Picture Tools</a:t>
            </a:r>
            <a:br>
              <a:rPr lang="en-GB" sz="900" noProof="1">
                <a:solidFill>
                  <a:srgbClr val="505050"/>
                </a:solidFill>
                <a:latin typeface="Arial"/>
                <a:cs typeface="+mn-cs"/>
              </a:rPr>
            </a:br>
            <a:r>
              <a:rPr lang="en-GB" sz="900" noProof="1">
                <a:solidFill>
                  <a:srgbClr val="505050"/>
                </a:solidFill>
                <a:latin typeface="Arial"/>
                <a:cs typeface="+mn-cs"/>
              </a:rPr>
              <a:t>from the Top menu</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539751" y="1793875"/>
            <a:ext cx="3887787" cy="4248150"/>
          </a:xfrm>
        </p:spPr>
        <p:txBody>
          <a:bodyPr/>
          <a:lstStyle>
            <a:lvl1pPr marL="0" indent="0">
              <a:buNone/>
              <a:defRPr/>
            </a:lvl1pPr>
          </a:lstStyle>
          <a:p>
            <a:r>
              <a:rPr lang="en-US"/>
              <a:t>Click icon to add picture</a:t>
            </a:r>
            <a:endParaRPr lang="en-US" dirty="0"/>
          </a:p>
        </p:txBody>
      </p:sp>
      <p:sp>
        <p:nvSpPr>
          <p:cNvPr id="3" name="Footer Placeholder 2"/>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84920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5" name="Date Placeholder 4"/>
          <p:cNvSpPr>
            <a:spLocks noGrp="1"/>
          </p:cNvSpPr>
          <p:nvPr>
            <p:ph type="dt" sz="half" idx="14"/>
          </p:nvPr>
        </p:nvSpPr>
        <p:spPr/>
        <p:txBody>
          <a:bodyPr/>
          <a:lstStyle/>
          <a:p>
            <a:fld id="{75077E6C-83F4-4E81-B696-A3C4D6E4C43F}" type="datetime4">
              <a:rPr lang="en-US" smtClean="0"/>
              <a:pPr/>
              <a:t>May 25, 2018</a:t>
            </a:fld>
            <a:endParaRPr lang="en-GB"/>
          </a:p>
        </p:txBody>
      </p:sp>
      <p:sp>
        <p:nvSpPr>
          <p:cNvPr id="8" name="Footer Placeholder 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0" name="Slide Number Placeholder 9"/>
          <p:cNvSpPr>
            <a:spLocks noGrp="1"/>
          </p:cNvSpPr>
          <p:nvPr>
            <p:ph type="sldNum" sz="quarter" idx="16"/>
          </p:nvPr>
        </p:nvSpPr>
        <p:spPr/>
        <p:txBody>
          <a:bodyPr/>
          <a:lstStyle/>
          <a:p>
            <a:fld id="{1E4993A5-71AC-4FC9-BA31-3E15C92EC108}" type="slidenum">
              <a:rPr lang="en-GB" smtClean="0"/>
              <a:pPr/>
              <a:t>‹Nr.›</a:t>
            </a:fld>
            <a:endParaRPr lang="en-GB" dirty="0"/>
          </a:p>
        </p:txBody>
      </p:sp>
      <p:sp>
        <p:nvSpPr>
          <p:cNvPr id="12" name="Text Placeholder 7"/>
          <p:cNvSpPr>
            <a:spLocks noGrp="1"/>
          </p:cNvSpPr>
          <p:nvPr>
            <p:ph type="body" sz="quarter" idx="17"/>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006710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7ACDBE1-CFE2-4084-8E0B-9F560AEA79E3}"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5" name="AutoShape 4"/>
          <p:cNvSpPr>
            <a:spLocks/>
          </p:cNvSpPr>
          <p:nvPr userDrawn="1"/>
        </p:nvSpPr>
        <p:spPr bwMode="gray">
          <a:xfrm>
            <a:off x="-1733550" y="894782"/>
            <a:ext cx="1595437" cy="2908489"/>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sp>
        <p:nvSpPr>
          <p:cNvPr id="6" name="Text Placeholder 8"/>
          <p:cNvSpPr>
            <a:spLocks noGrp="1"/>
          </p:cNvSpPr>
          <p:nvPr>
            <p:ph type="body" sz="quarter" idx="13"/>
          </p:nvPr>
        </p:nvSpPr>
        <p:spPr>
          <a:xfrm>
            <a:off x="539750" y="1793875"/>
            <a:ext cx="8064500" cy="4227413"/>
          </a:xfrm>
          <a:solidFill>
            <a:schemeClr val="accent3">
              <a:alpha val="80000"/>
            </a:schemeClr>
          </a:solidFill>
        </p:spPr>
        <p:txBody>
          <a:bodyPr lIns="180000" tIns="216000" rIns="180000" bIns="180000"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1611163" y="3840832"/>
            <a:ext cx="1472480" cy="1082372"/>
            <a:chOff x="-1620688" y="2448768"/>
            <a:chExt cx="1472480" cy="1082372"/>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6" name="Group 27"/>
          <p:cNvGrpSpPr>
            <a:grpSpLocks/>
          </p:cNvGrpSpPr>
          <p:nvPr userDrawn="1"/>
        </p:nvGrpSpPr>
        <p:grpSpPr bwMode="auto">
          <a:xfrm>
            <a:off x="-871538" y="2627511"/>
            <a:ext cx="733425" cy="225425"/>
            <a:chOff x="-1044146" y="2739466"/>
            <a:chExt cx="922906" cy="282831"/>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14" name="Footer Placeholder 13"/>
          <p:cNvSpPr>
            <a:spLocks noGrp="1"/>
          </p:cNvSpPr>
          <p:nvPr>
            <p:ph type="ftr" sz="quarter" idx="14"/>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5"/>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0211748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B590871-E71E-4FDC-B7BA-21DF26142388}"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6" name="Text Placeholder 8"/>
          <p:cNvSpPr>
            <a:spLocks noGrp="1"/>
          </p:cNvSpPr>
          <p:nvPr>
            <p:ph type="body" sz="quarter" idx="13"/>
          </p:nvPr>
        </p:nvSpPr>
        <p:spPr>
          <a:xfrm>
            <a:off x="539750" y="1793875"/>
            <a:ext cx="3887788" cy="4227413"/>
          </a:xfrm>
          <a:solidFill>
            <a:schemeClr val="tx2">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5"/>
            <a:ext cx="3887788" cy="4227413"/>
          </a:xfrm>
          <a:solidFill>
            <a:schemeClr val="accent3">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AutoShape 4"/>
          <p:cNvSpPr>
            <a:spLocks/>
          </p:cNvSpPr>
          <p:nvPr userDrawn="1"/>
        </p:nvSpPr>
        <p:spPr bwMode="gray">
          <a:xfrm>
            <a:off x="-1733550" y="894782"/>
            <a:ext cx="1595437" cy="2908489"/>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1" name="Group 10"/>
          <p:cNvGrpSpPr/>
          <p:nvPr userDrawn="1"/>
        </p:nvGrpSpPr>
        <p:grpSpPr>
          <a:xfrm>
            <a:off x="-1611163" y="3840832"/>
            <a:ext cx="1472480" cy="1082372"/>
            <a:chOff x="-1620688" y="2448768"/>
            <a:chExt cx="1472480" cy="1082372"/>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6" name="Group 27"/>
          <p:cNvGrpSpPr>
            <a:grpSpLocks/>
          </p:cNvGrpSpPr>
          <p:nvPr userDrawn="1"/>
        </p:nvGrpSpPr>
        <p:grpSpPr bwMode="auto">
          <a:xfrm>
            <a:off x="-871538" y="2627511"/>
            <a:ext cx="733425" cy="225425"/>
            <a:chOff x="-1044146" y="2739466"/>
            <a:chExt cx="922906" cy="282831"/>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7" name="Footer Placeholder 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6"/>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825218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hasCustomPrompt="1"/>
          </p:nvPr>
        </p:nvSpPr>
        <p:spPr>
          <a:xfrm>
            <a:off x="529822" y="1784147"/>
            <a:ext cx="8074428" cy="4257878"/>
          </a:xfrm>
        </p:spPr>
        <p:txBody>
          <a:bodyPr/>
          <a:lstStyle>
            <a:lvl1pPr marL="0" indent="0">
              <a:buNone/>
              <a:defRPr baseline="0"/>
            </a:lvl1pPr>
          </a:lstStyle>
          <a:p>
            <a:pPr lvl="0"/>
            <a:r>
              <a:rPr lang="en-GB" noProof="0" dirty="0"/>
              <a:t>Choose icon and insert Table, Chart, SmartArt Graphic, Clip Art or Media Clip on this layout</a:t>
            </a:r>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9" name="Date Placeholder 8"/>
          <p:cNvSpPr>
            <a:spLocks noGrp="1"/>
          </p:cNvSpPr>
          <p:nvPr>
            <p:ph type="dt" sz="half" idx="10"/>
          </p:nvPr>
        </p:nvSpPr>
        <p:spPr/>
        <p:txBody>
          <a:bodyPr/>
          <a:lstStyle/>
          <a:p>
            <a:fld id="{C1C5060C-5415-4E37-8179-173F3CFD4CF9}" type="datetime4">
              <a:rPr lang="en-US" smtClean="0"/>
              <a:pPr/>
              <a:t>May 25, 2018</a:t>
            </a:fld>
            <a:endParaRPr lang="en-GB"/>
          </a:p>
        </p:txBody>
      </p:sp>
      <p:sp>
        <p:nvSpPr>
          <p:cNvPr id="10" name="Footer Placeholder 9"/>
          <p:cNvSpPr>
            <a:spLocks noGrp="1"/>
          </p:cNvSpPr>
          <p:nvPr>
            <p:ph type="ftr" sz="quarter" idx="11"/>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10"/>
          <p:cNvSpPr>
            <a:spLocks noGrp="1"/>
          </p:cNvSpPr>
          <p:nvPr>
            <p:ph type="sldNum" sz="quarter" idx="12"/>
          </p:nvPr>
        </p:nvSpPr>
        <p:spPr/>
        <p:txBody>
          <a:bodyPr/>
          <a:lstStyle/>
          <a:p>
            <a:fld id="{1E4993A5-71AC-4FC9-BA31-3E15C92EC108}" type="slidenum">
              <a:rPr lang="en-GB" smtClean="0"/>
              <a:pPr/>
              <a:t>‹Nr.›</a:t>
            </a:fld>
            <a:endParaRPr lang="en-GB" dirty="0"/>
          </a:p>
        </p:txBody>
      </p:sp>
      <p:sp>
        <p:nvSpPr>
          <p:cNvPr id="12" name="AutoShape 4"/>
          <p:cNvSpPr>
            <a:spLocks/>
          </p:cNvSpPr>
          <p:nvPr/>
        </p:nvSpPr>
        <p:spPr bwMode="gray">
          <a:xfrm>
            <a:off x="-1733550" y="1801205"/>
            <a:ext cx="1595437" cy="4293483"/>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a:t>
            </a:r>
            <a:r>
              <a:rPr lang="en-GB" sz="900" b="1" dirty="0">
                <a:solidFill>
                  <a:srgbClr val="505050"/>
                </a:solidFill>
                <a:cs typeface="Arial" pitchFamily="34" charset="0"/>
              </a:rPr>
              <a:t>Change or edit chart</a:t>
            </a:r>
          </a:p>
          <a:p>
            <a:pPr algn="r" fontAlgn="auto">
              <a:spcBef>
                <a:spcPts val="0"/>
              </a:spcBef>
              <a:spcAft>
                <a:spcPts val="0"/>
              </a:spcAft>
              <a:defRPr/>
            </a:pPr>
            <a:r>
              <a:rPr lang="en-GB" sz="900" dirty="0">
                <a:solidFill>
                  <a:srgbClr val="505050"/>
                </a:solidFill>
                <a:cs typeface="Arial" pitchFamily="34" charset="0"/>
              </a:rPr>
              <a:t>1. Right click on chart</a:t>
            </a:r>
          </a:p>
          <a:p>
            <a:pPr algn="r" fontAlgn="auto">
              <a:spcBef>
                <a:spcPts val="0"/>
              </a:spcBef>
              <a:spcAft>
                <a:spcPts val="0"/>
              </a:spcAft>
              <a:defRPr/>
            </a:pPr>
            <a:r>
              <a:rPr lang="en-GB" sz="900" dirty="0">
                <a:solidFill>
                  <a:srgbClr val="505050"/>
                </a:solidFill>
                <a:cs typeface="Arial" pitchFamily="34" charset="0"/>
              </a:rPr>
              <a:t>2a. Select Change Type and choose a new chart type from the viewed selection</a:t>
            </a:r>
          </a:p>
          <a:p>
            <a:pPr algn="r" fontAlgn="auto">
              <a:spcBef>
                <a:spcPts val="0"/>
              </a:spcBef>
              <a:spcAft>
                <a:spcPts val="0"/>
              </a:spcAft>
              <a:defRPr/>
            </a:pPr>
            <a:r>
              <a:rPr lang="en-GB" sz="900" dirty="0">
                <a:solidFill>
                  <a:srgbClr val="505050"/>
                </a:solidFill>
                <a:cs typeface="Arial" pitchFamily="34" charset="0"/>
              </a:rPr>
              <a:t>2b. Select Edit Data and fill in the new data</a:t>
            </a: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r>
              <a:rPr lang="en-GB" sz="900" b="1" dirty="0">
                <a:solidFill>
                  <a:srgbClr val="505050"/>
                </a:solidFill>
                <a:cs typeface="Arial" pitchFamily="34" charset="0"/>
              </a:rPr>
              <a:t>Pre-designed chart </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1. Click Chart icon or chart</a:t>
            </a:r>
            <a:br>
              <a:rPr lang="en-GB" sz="900" dirty="0">
                <a:solidFill>
                  <a:srgbClr val="505050"/>
                </a:solidFill>
                <a:cs typeface="Arial" pitchFamily="34" charset="0"/>
              </a:rPr>
            </a:br>
            <a:r>
              <a:rPr lang="en-GB" sz="900" dirty="0">
                <a:solidFill>
                  <a:srgbClr val="505050"/>
                </a:solidFill>
                <a:cs typeface="Arial" pitchFamily="34" charset="0"/>
              </a:rPr>
              <a:t>2. Insert pre-designed chart </a:t>
            </a:r>
          </a:p>
          <a:p>
            <a:pPr algn="r" fontAlgn="auto">
              <a:spcBef>
                <a:spcPts val="0"/>
              </a:spcBef>
              <a:spcAft>
                <a:spcPts val="0"/>
              </a:spcAft>
              <a:defRPr/>
            </a:pPr>
            <a:r>
              <a:rPr lang="en-GB" sz="900" dirty="0">
                <a:solidFill>
                  <a:srgbClr val="505050"/>
                </a:solidFill>
                <a:cs typeface="Arial" pitchFamily="34" charset="0"/>
              </a:rPr>
              <a:t>from Templates</a:t>
            </a:r>
          </a:p>
        </p:txBody>
      </p:sp>
      <p:grpSp>
        <p:nvGrpSpPr>
          <p:cNvPr id="13" name="Group 12"/>
          <p:cNvGrpSpPr/>
          <p:nvPr/>
        </p:nvGrpSpPr>
        <p:grpSpPr>
          <a:xfrm>
            <a:off x="-1310530" y="2852936"/>
            <a:ext cx="1172417" cy="2542592"/>
            <a:chOff x="-1310530" y="2168860"/>
            <a:chExt cx="1172417" cy="2542592"/>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530" y="2168860"/>
              <a:ext cx="1172417" cy="254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1285985" y="3356992"/>
              <a:ext cx="1130002" cy="36004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grpSp>
      <p:grpSp>
        <p:nvGrpSpPr>
          <p:cNvPr id="14" name="Group 13"/>
          <p:cNvGrpSpPr/>
          <p:nvPr/>
        </p:nvGrpSpPr>
        <p:grpSpPr>
          <a:xfrm>
            <a:off x="-1871663" y="6088574"/>
            <a:ext cx="1733550" cy="724802"/>
            <a:chOff x="-1871663" y="5985284"/>
            <a:chExt cx="1733550" cy="724802"/>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349" b="44187"/>
            <a:stretch/>
          </p:blipFill>
          <p:spPr bwMode="auto">
            <a:xfrm>
              <a:off x="-1871663" y="5985284"/>
              <a:ext cx="1733550" cy="7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134062" y="6273316"/>
              <a:ext cx="917530" cy="28803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sp>
          <p:nvSpPr>
            <p:cNvPr id="17" name="Rounded Rectangle 16"/>
            <p:cNvSpPr/>
            <p:nvPr/>
          </p:nvSpPr>
          <p:spPr>
            <a:xfrm>
              <a:off x="-1824184" y="6165304"/>
              <a:ext cx="576064" cy="16347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grpSp>
      <p:sp>
        <p:nvSpPr>
          <p:cNvPr id="20" name="Text Placeholder 7"/>
          <p:cNvSpPr>
            <a:spLocks noGrp="1"/>
          </p:cNvSpPr>
          <p:nvPr>
            <p:ph type="body" sz="quarter" idx="14"/>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723781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6" name="Picture 2" descr="D:\Desktop\4401 SST PPT Levering til SkabelonDesign\PNG Baggrunde\title_slide_orange.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AutoShape 4"/>
          <p:cNvSpPr>
            <a:spLocks/>
          </p:cNvSpPr>
          <p:nvPr userDrawn="1"/>
        </p:nvSpPr>
        <p:spPr bwMode="gray">
          <a:xfrm>
            <a:off x="-1733550" y="2384425"/>
            <a:ext cx="1595437" cy="2354263"/>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text in Caps</a:t>
            </a:r>
          </a:p>
          <a:p>
            <a:pPr algn="r" fontAlgn="auto">
              <a:spcBef>
                <a:spcPts val="0"/>
              </a:spcBef>
              <a:spcAft>
                <a:spcPts val="0"/>
              </a:spcAft>
              <a:buFont typeface="+mj-lt"/>
              <a:buNone/>
              <a:defRPr/>
            </a:pPr>
            <a:endParaRPr lang="en-GB" sz="900" dirty="0">
              <a:solidFill>
                <a:srgbClr val="505050"/>
              </a:solidFill>
              <a:cs typeface="Arial" pitchFamily="34" charset="0"/>
            </a:endParaRPr>
          </a:p>
        </p:txBody>
      </p:sp>
      <p:sp>
        <p:nvSpPr>
          <p:cNvPr id="8" name="TextBox 10"/>
          <p:cNvSpPr txBox="1"/>
          <p:nvPr userDrawn="1"/>
        </p:nvSpPr>
        <p:spPr>
          <a:xfrm>
            <a:off x="1619250" y="6581775"/>
            <a:ext cx="4284663" cy="122238"/>
          </a:xfrm>
          <a:prstGeom prst="rect">
            <a:avLst/>
          </a:prstGeom>
          <a:noFill/>
        </p:spPr>
        <p:txBody>
          <a:bodyPr lIns="0" tIns="0" rIns="0" bIns="0">
            <a:spAutoFit/>
          </a:bodyPr>
          <a:lstStyle/>
          <a:p>
            <a:pPr fontAlgn="auto">
              <a:spcBef>
                <a:spcPts val="0"/>
              </a:spcBef>
              <a:spcAft>
                <a:spcPts val="0"/>
              </a:spcAft>
              <a:defRPr/>
            </a:pPr>
            <a:r>
              <a:rPr lang="en-GB" sz="800" dirty="0">
                <a:solidFill>
                  <a:schemeClr val="bg1"/>
                </a:solidFill>
                <a:latin typeface="+mn-lt"/>
                <a:cs typeface="+mn-cs"/>
              </a:rPr>
              <a:t>European network for Health Technology Assessment | </a:t>
            </a:r>
            <a:r>
              <a:rPr lang="en-GB" sz="800" kern="1200" dirty="0">
                <a:solidFill>
                  <a:schemeClr val="bg1"/>
                </a:solidFill>
                <a:latin typeface="Arial" charset="0"/>
                <a:ea typeface="+mn-ea"/>
                <a:cs typeface="Arial" charset="0"/>
              </a:rPr>
              <a:t>JA3</a:t>
            </a:r>
            <a:r>
              <a:rPr lang="en-GB" sz="800" kern="1200" baseline="0" dirty="0">
                <a:solidFill>
                  <a:schemeClr val="bg1"/>
                </a:solidFill>
                <a:latin typeface="Arial" charset="0"/>
                <a:ea typeface="+mn-ea"/>
                <a:cs typeface="Arial" charset="0"/>
              </a:rPr>
              <a:t> 2016 - 2020</a:t>
            </a:r>
            <a:r>
              <a:rPr lang="en-GB" sz="800" dirty="0">
                <a:solidFill>
                  <a:schemeClr val="bg1"/>
                </a:solidFill>
                <a:latin typeface="+mn-lt"/>
                <a:cs typeface="+mn-cs"/>
              </a:rPr>
              <a:t> | www.eunethta.eu</a:t>
            </a:r>
          </a:p>
        </p:txBody>
      </p:sp>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4" name="Text Placeholder 3"/>
          <p:cNvSpPr>
            <a:spLocks noGrp="1"/>
          </p:cNvSpPr>
          <p:nvPr>
            <p:ph type="body" sz="quarter" idx="13"/>
          </p:nvPr>
        </p:nvSpPr>
        <p:spPr>
          <a:xfrm>
            <a:off x="539750" y="4273417"/>
            <a:ext cx="4176713" cy="1820862"/>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15"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Date Placeholder 7"/>
          <p:cNvSpPr>
            <a:spLocks noGrp="1"/>
          </p:cNvSpPr>
          <p:nvPr>
            <p:ph type="dt" sz="half" idx="18"/>
          </p:nvPr>
        </p:nvSpPr>
        <p:spPr>
          <a:xfrm>
            <a:off x="5903913" y="7051675"/>
            <a:ext cx="2089150" cy="122238"/>
          </a:xfrm>
        </p:spPr>
        <p:txBody>
          <a:bodyPr/>
          <a:lstStyle>
            <a:lvl1pPr>
              <a:defRPr>
                <a:solidFill>
                  <a:schemeClr val="bg2"/>
                </a:solidFill>
              </a:defRPr>
            </a:lvl1pPr>
          </a:lstStyle>
          <a:p>
            <a:pPr>
              <a:defRPr/>
            </a:pPr>
            <a:fld id="{0383AA71-43F6-43DC-9476-3356299B1BEC}" type="datetime4">
              <a:rPr lang="en-US" smtClean="0"/>
              <a:t>May 25, 2018</a:t>
            </a:fld>
            <a:endParaRPr lang="en-GB"/>
          </a:p>
        </p:txBody>
      </p:sp>
      <p:sp>
        <p:nvSpPr>
          <p:cNvPr id="11" name="Slide Number Placeholder 11"/>
          <p:cNvSpPr>
            <a:spLocks noGrp="1"/>
          </p:cNvSpPr>
          <p:nvPr>
            <p:ph type="sldNum" sz="quarter" idx="19"/>
          </p:nvPr>
        </p:nvSpPr>
        <p:spPr>
          <a:xfrm>
            <a:off x="7993063" y="7051675"/>
            <a:ext cx="611187" cy="122238"/>
          </a:xfrm>
        </p:spPr>
        <p:txBody>
          <a:bodyPr/>
          <a:lstStyle>
            <a:lvl1pPr>
              <a:defRPr>
                <a:solidFill>
                  <a:schemeClr val="bg2"/>
                </a:solidFill>
              </a:defRPr>
            </a:lvl1pPr>
          </a:lstStyle>
          <a:p>
            <a:pPr>
              <a:defRPr/>
            </a:pPr>
            <a:fld id="{9B0B7B3E-FB09-44CC-886D-96CB9075E95C}" type="slidenum">
              <a:rPr lang="en-GB"/>
              <a:pPr>
                <a:defRPr/>
              </a:pPr>
              <a:t>‹Nr.›</a:t>
            </a:fld>
            <a:endParaRPr lang="en-GB"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540"/>
            <a:ext cx="9144000" cy="68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GB">
              <a:solidFill>
                <a:prstClr val="white"/>
              </a:solidFill>
            </a:endParaRPr>
          </a:p>
        </p:txBody>
      </p:sp>
      <p:sp>
        <p:nvSpPr>
          <p:cNvPr id="9" name="Text Placeholder 8"/>
          <p:cNvSpPr>
            <a:spLocks noGrp="1"/>
          </p:cNvSpPr>
          <p:nvPr>
            <p:ph type="body" sz="quarter" idx="13"/>
          </p:nvPr>
        </p:nvSpPr>
        <p:spPr>
          <a:xfrm>
            <a:off x="539750" y="1694609"/>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11" name="TextBox 10"/>
          <p:cNvSpPr txBox="1"/>
          <p:nvPr userDrawn="1"/>
        </p:nvSpPr>
        <p:spPr>
          <a:xfrm>
            <a:off x="1619672" y="6579003"/>
            <a:ext cx="4248000"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cs typeface="+mn-cs"/>
              </a:rPr>
              <a:t>European network for Health Technology Assessment | JA3 2016-2020 | www.eunethta.eu</a:t>
            </a:r>
          </a:p>
        </p:txBody>
      </p:sp>
      <p:sp>
        <p:nvSpPr>
          <p:cNvPr id="12" name="AutoShape 4"/>
          <p:cNvSpPr>
            <a:spLocks/>
          </p:cNvSpPr>
          <p:nvPr userDrawn="1"/>
        </p:nvSpPr>
        <p:spPr bwMode="gray">
          <a:xfrm>
            <a:off x="-1733550" y="3133221"/>
            <a:ext cx="1595437" cy="692497"/>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Country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twice on country, </a:t>
            </a:r>
            <a:br>
              <a:rPr lang="en-GB" sz="900" dirty="0">
                <a:solidFill>
                  <a:srgbClr val="505050"/>
                </a:solidFill>
                <a:cs typeface="Arial" pitchFamily="34" charset="0"/>
              </a:rPr>
            </a:br>
            <a:r>
              <a:rPr lang="en-GB" sz="900" dirty="0">
                <a:solidFill>
                  <a:srgbClr val="505050"/>
                </a:solidFill>
                <a:cs typeface="Arial" pitchFamily="34" charset="0"/>
              </a:rPr>
              <a:t>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3" name="Group 12"/>
          <p:cNvGrpSpPr/>
          <p:nvPr userDrawn="1"/>
        </p:nvGrpSpPr>
        <p:grpSpPr>
          <a:xfrm>
            <a:off x="-1611163" y="3840832"/>
            <a:ext cx="1472480" cy="1082372"/>
            <a:chOff x="-1620688" y="2448768"/>
            <a:chExt cx="1472480" cy="1082372"/>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7" name="Date Placeholder 16"/>
          <p:cNvSpPr>
            <a:spLocks noGrp="1"/>
          </p:cNvSpPr>
          <p:nvPr>
            <p:ph type="dt" sz="half" idx="14"/>
          </p:nvPr>
        </p:nvSpPr>
        <p:spPr/>
        <p:txBody>
          <a:bodyPr/>
          <a:lstStyle/>
          <a:p>
            <a:fld id="{AC355491-8D93-4105-84C7-55CB073FA756}" type="datetime4">
              <a:rPr lang="en-US" smtClean="0"/>
              <a:pPr/>
              <a:t>May 25, 2018</a:t>
            </a:fld>
            <a:endParaRPr lang="en-GB"/>
          </a:p>
        </p:txBody>
      </p:sp>
      <p:sp>
        <p:nvSpPr>
          <p:cNvPr id="18" name="Footer Placeholder 1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9" name="Slide Number Placeholder 18"/>
          <p:cNvSpPr>
            <a:spLocks noGrp="1"/>
          </p:cNvSpPr>
          <p:nvPr>
            <p:ph type="sldNum" sz="quarter" idx="16"/>
          </p:nvPr>
        </p:nvSpPr>
        <p:spPr/>
        <p:txBody>
          <a:bodyPr/>
          <a:lstStyle/>
          <a:p>
            <a:fld id="{1E4993A5-71AC-4FC9-BA31-3E15C92EC108}" type="slidenum">
              <a:rPr lang="en-GB" smtClean="0"/>
              <a:pPr/>
              <a:t>‹Nr.›</a:t>
            </a:fld>
            <a:endParaRPr lang="en-GB" dirty="0"/>
          </a:p>
        </p:txBody>
      </p:sp>
      <p:sp>
        <p:nvSpPr>
          <p:cNvPr id="33"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04461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lvl1pPr marL="0" indent="0">
              <a:buFontTx/>
              <a:buNone/>
              <a:defRPr/>
            </a:lvl1pPr>
          </a:lstStyle>
          <a:p>
            <a:r>
              <a:rPr lang="en-US"/>
              <a:t>Click icon to add picture</a:t>
            </a:r>
          </a:p>
        </p:txBody>
      </p:sp>
      <p:sp>
        <p:nvSpPr>
          <p:cNvPr id="11" name="AutoShape 4"/>
          <p:cNvSpPr>
            <a:spLocks/>
          </p:cNvSpPr>
          <p:nvPr userDrawn="1"/>
        </p:nvSpPr>
        <p:spPr bwMode="gray">
          <a:xfrm>
            <a:off x="-1733550" y="894782"/>
            <a:ext cx="1595437" cy="1384995"/>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picture</a:t>
            </a:r>
          </a:p>
          <a:p>
            <a:pPr algn="r" fontAlgn="auto">
              <a:spcBef>
                <a:spcPts val="0"/>
              </a:spcBef>
              <a:spcAft>
                <a:spcPts val="0"/>
              </a:spcAft>
              <a:buFont typeface="+mj-lt"/>
              <a:buNone/>
              <a:defRPr/>
            </a:pPr>
            <a:r>
              <a:rPr lang="en-GB" sz="900" dirty="0">
                <a:solidFill>
                  <a:srgbClr val="505050"/>
                </a:solidFill>
                <a:cs typeface="Arial" pitchFamily="34" charset="0"/>
              </a:rPr>
              <a:t>Right click on picture</a:t>
            </a:r>
          </a:p>
          <a:p>
            <a:pPr algn="r" fontAlgn="auto">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3" name="Date Placeholder 2"/>
          <p:cNvSpPr>
            <a:spLocks noGrp="1"/>
          </p:cNvSpPr>
          <p:nvPr>
            <p:ph type="dt" sz="half" idx="15"/>
          </p:nvPr>
        </p:nvSpPr>
        <p:spPr/>
        <p:txBody>
          <a:bodyPr/>
          <a:lstStyle/>
          <a:p>
            <a:fld id="{98004AC2-2FEC-46CA-9431-071A9DC1550E}" type="datetime4">
              <a:rPr lang="en-US" smtClean="0"/>
              <a:pPr/>
              <a:t>May 25, 2018</a:t>
            </a:fld>
            <a:endParaRPr lang="en-GB"/>
          </a:p>
        </p:txBody>
      </p:sp>
      <p:sp>
        <p:nvSpPr>
          <p:cNvPr id="7" name="Footer Placeholder 6"/>
          <p:cNvSpPr>
            <a:spLocks noGrp="1"/>
          </p:cNvSpPr>
          <p:nvPr>
            <p:ph type="ftr" sz="quarter" idx="16"/>
          </p:nvPr>
        </p:nvSpPr>
        <p:spPr>
          <a:xfrm>
            <a:off x="1619672" y="6578046"/>
            <a:ext cx="4248472" cy="122400"/>
          </a:xfrm>
        </p:spPr>
        <p:txBody>
          <a:bodyPr/>
          <a:lstStyle>
            <a:lvl1pPr>
              <a:defRPr>
                <a:solidFill>
                  <a:srgbClr val="505050"/>
                </a:solidFill>
              </a:defRPr>
            </a:lvl1pPr>
          </a:lstStyle>
          <a:p>
            <a:r>
              <a:rPr lang="en-US" dirty="0"/>
              <a:t>European network for Health Technology Assessment | JA3 2016-2020 | www.eunethta.eu</a:t>
            </a:r>
            <a:endParaRPr lang="en-GB" dirty="0"/>
          </a:p>
        </p:txBody>
      </p:sp>
      <p:sp>
        <p:nvSpPr>
          <p:cNvPr id="16" name="Slide Number Placeholder 15"/>
          <p:cNvSpPr>
            <a:spLocks noGrp="1"/>
          </p:cNvSpPr>
          <p:nvPr>
            <p:ph type="sldNum" sz="quarter" idx="17"/>
          </p:nvPr>
        </p:nvSpPr>
        <p:spPr/>
        <p:txBody>
          <a:bodyPr/>
          <a:lstStyle/>
          <a:p>
            <a:fld id="{1E4993A5-71AC-4FC9-BA31-3E15C92EC108}" type="slidenum">
              <a:rPr lang="en-GB" smtClean="0"/>
              <a:pPr/>
              <a:t>‹Nr.›</a:t>
            </a:fld>
            <a:endParaRPr lang="en-GB" dirty="0"/>
          </a:p>
        </p:txBody>
      </p:sp>
      <p:sp>
        <p:nvSpPr>
          <p:cNvPr id="20"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735151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4154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sp>
        <p:nvSpPr>
          <p:cNvPr id="12" name="Date Placeholder 11"/>
          <p:cNvSpPr>
            <a:spLocks noGrp="1"/>
          </p:cNvSpPr>
          <p:nvPr>
            <p:ph type="dt" sz="half" idx="13"/>
          </p:nvPr>
        </p:nvSpPr>
        <p:spPr>
          <a:xfrm>
            <a:off x="5904148" y="7015012"/>
            <a:ext cx="2088914" cy="122400"/>
          </a:xfrm>
        </p:spPr>
        <p:txBody>
          <a:bodyPr/>
          <a:lstStyle>
            <a:lvl1pPr>
              <a:defRPr>
                <a:solidFill>
                  <a:schemeClr val="bg2"/>
                </a:solidFill>
              </a:defRPr>
            </a:lvl1pPr>
          </a:lstStyle>
          <a:p>
            <a:fld id="{7FA44566-FBC6-481C-A98C-C10100748461}" type="datetime4">
              <a:rPr lang="en-US" smtClean="0">
                <a:solidFill>
                  <a:srgbClr val="C0C0C0"/>
                </a:solidFill>
              </a:rPr>
              <a:pPr/>
              <a:t>May 25, 2018</a:t>
            </a:fld>
            <a:endParaRPr lang="en-GB">
              <a:solidFill>
                <a:srgbClr val="C0C0C0"/>
              </a:solidFill>
            </a:endParaRPr>
          </a:p>
        </p:txBody>
      </p:sp>
      <p:sp>
        <p:nvSpPr>
          <p:cNvPr id="13" name="Slide Number Placeholder 12"/>
          <p:cNvSpPr>
            <a:spLocks noGrp="1"/>
          </p:cNvSpPr>
          <p:nvPr>
            <p:ph type="sldNum" sz="quarter" idx="14"/>
          </p:nvPr>
        </p:nvSpPr>
        <p:spPr>
          <a:xfrm>
            <a:off x="7993062" y="7015012"/>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4" name="Footer Placeholder 13"/>
          <p:cNvSpPr>
            <a:spLocks noGrp="1"/>
          </p:cNvSpPr>
          <p:nvPr>
            <p:ph type="ftr" sz="quarter" idx="15"/>
          </p:nvPr>
        </p:nvSpPr>
        <p:spPr>
          <a:xfrm>
            <a:off x="1619672" y="7029400"/>
            <a:ext cx="4248472" cy="122400"/>
          </a:xfrm>
        </p:spPr>
        <p:txBody>
          <a:bodyPr/>
          <a:lstStyle/>
          <a:p>
            <a:r>
              <a:rPr lang="en-US" dirty="0">
                <a:solidFill>
                  <a:srgbClr val="C0C0C0"/>
                </a:solidFill>
              </a:rPr>
              <a:t>European network for Health Technology Assessment | JA2 2012-2015 | www.eunethta.eu</a:t>
            </a:r>
            <a:endParaRPr lang="en-GB" dirty="0">
              <a:solidFill>
                <a:srgbClr val="C0C0C0"/>
              </a:solidFill>
            </a:endParaRPr>
          </a:p>
        </p:txBody>
      </p:sp>
      <p:sp>
        <p:nvSpPr>
          <p:cNvPr id="17"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4747903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2354491"/>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text in Caps</a:t>
            </a:r>
          </a:p>
          <a:p>
            <a:pPr algn="r" fontAlgn="auto">
              <a:spcBef>
                <a:spcPts val="0"/>
              </a:spcBef>
              <a:spcAft>
                <a:spcPts val="0"/>
              </a:spcAft>
              <a:buFont typeface="+mj-lt"/>
              <a:buNone/>
              <a:defRPr/>
            </a:pP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sp>
        <p:nvSpPr>
          <p:cNvPr id="4" name="Text Placeholder 3"/>
          <p:cNvSpPr>
            <a:spLocks noGrp="1"/>
          </p:cNvSpPr>
          <p:nvPr>
            <p:ph type="body" sz="quarter" idx="13"/>
          </p:nvPr>
        </p:nvSpPr>
        <p:spPr>
          <a:xfrm>
            <a:off x="539750" y="4273417"/>
            <a:ext cx="4176713" cy="1820862"/>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8" name="Date Placeholder 7"/>
          <p:cNvSpPr>
            <a:spLocks noGrp="1"/>
          </p:cNvSpPr>
          <p:nvPr>
            <p:ph type="dt" sz="half" idx="14"/>
          </p:nvPr>
        </p:nvSpPr>
        <p:spPr>
          <a:xfrm>
            <a:off x="5904148" y="7051016"/>
            <a:ext cx="2088914" cy="122400"/>
          </a:xfrm>
        </p:spPr>
        <p:txBody>
          <a:bodyPr/>
          <a:lstStyle>
            <a:lvl1pPr>
              <a:defRPr>
                <a:solidFill>
                  <a:schemeClr val="bg2"/>
                </a:solidFill>
              </a:defRPr>
            </a:lvl1pPr>
          </a:lstStyle>
          <a:p>
            <a:fld id="{C8A0E599-67A5-4096-805A-7D251BA6FC82}" type="datetime4">
              <a:rPr lang="en-US" smtClean="0">
                <a:solidFill>
                  <a:srgbClr val="C0C0C0"/>
                </a:solidFill>
              </a:rPr>
              <a:pPr/>
              <a:t>May 25, 2018</a:t>
            </a:fld>
            <a:endParaRPr lang="en-GB">
              <a:solidFill>
                <a:srgbClr val="C0C0C0"/>
              </a:solidFill>
            </a:endParaRPr>
          </a:p>
        </p:txBody>
      </p:sp>
      <p:sp>
        <p:nvSpPr>
          <p:cNvPr id="12" name="Slide Number Placeholder 11"/>
          <p:cNvSpPr>
            <a:spLocks noGrp="1"/>
          </p:cNvSpPr>
          <p:nvPr>
            <p:ph type="sldNum" sz="quarter" idx="15"/>
          </p:nvPr>
        </p:nvSpPr>
        <p:spPr>
          <a:xfrm>
            <a:off x="7993062" y="7051016"/>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Footer Placeholder 12"/>
          <p:cNvSpPr>
            <a:spLocks noGrp="1"/>
          </p:cNvSpPr>
          <p:nvPr>
            <p:ph type="ftr" sz="quarter" idx="16"/>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5"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9590172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C38E3-E2B4-438B-9F98-7E41FEE61E60}" type="datetime4">
              <a:rPr lang="en-US" smtClean="0"/>
              <a:pPr/>
              <a:t>May 25, 2018</a:t>
            </a:fld>
            <a:endParaRPr lang="en-GB"/>
          </a:p>
        </p:txBody>
      </p:sp>
      <p:sp>
        <p:nvSpPr>
          <p:cNvPr id="4" name="Slide Number Placeholder 3"/>
          <p:cNvSpPr>
            <a:spLocks noGrp="1"/>
          </p:cNvSpPr>
          <p:nvPr>
            <p:ph type="sldNum" sz="quarter" idx="12"/>
          </p:nvPr>
        </p:nvSpPr>
        <p:spPr/>
        <p:txBody>
          <a:bodyPr/>
          <a:lstStyle/>
          <a:p>
            <a:fld id="{1E4993A5-71AC-4FC9-BA31-3E15C92EC108}" type="slidenum">
              <a:rPr lang="en-GB" smtClean="0"/>
              <a:pPr/>
              <a:t>‹Nr.›</a:t>
            </a:fld>
            <a:endParaRPr lang="en-GB"/>
          </a:p>
        </p:txBody>
      </p:sp>
      <p:sp>
        <p:nvSpPr>
          <p:cNvPr id="5" name="Footer Placeholder 4"/>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497105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4" name="TextBox 3"/>
          <p:cNvSpPr txBox="1"/>
          <p:nvPr userDrawn="1"/>
        </p:nvSpPr>
        <p:spPr>
          <a:xfrm>
            <a:off x="8094663" y="6451600"/>
            <a:ext cx="576262" cy="215900"/>
          </a:xfrm>
          <a:prstGeom prst="rect">
            <a:avLst/>
          </a:prstGeom>
          <a:noFill/>
        </p:spPr>
        <p:txBody>
          <a:bodyPr>
            <a:spAutoFit/>
          </a:bodyPr>
          <a:lstStyle/>
          <a:p>
            <a:pPr algn="r" fontAlgn="auto">
              <a:spcBef>
                <a:spcPts val="0"/>
              </a:spcBef>
              <a:spcAft>
                <a:spcPts val="0"/>
              </a:spcAft>
              <a:defRPr/>
            </a:pPr>
            <a:fld id="{8E7B0ECD-E44B-4E4A-9E79-70F7189B15FD}" type="slidenum">
              <a:rPr lang="en-GB" sz="800">
                <a:solidFill>
                  <a:srgbClr val="505050"/>
                </a:solidFill>
                <a:latin typeface="Arial"/>
                <a:cs typeface="+mn-cs"/>
              </a:rPr>
              <a:pPr algn="r" fontAlgn="auto">
                <a:spcBef>
                  <a:spcPts val="0"/>
                </a:spcBef>
                <a:spcAft>
                  <a:spcPts val="0"/>
                </a:spcAft>
                <a:defRPr/>
              </a:pPr>
              <a:t>‹Nr.›</a:t>
            </a:fld>
            <a:endParaRPr lang="en-GB" sz="800" dirty="0">
              <a:solidFill>
                <a:srgbClr val="505050"/>
              </a:solidFill>
              <a:latin typeface="Arial"/>
              <a:cs typeface="+mn-cs"/>
            </a:endParaRPr>
          </a:p>
        </p:txBody>
      </p:sp>
      <p:sp>
        <p:nvSpPr>
          <p:cNvPr id="2" name="Titel 1"/>
          <p:cNvSpPr>
            <a:spLocks noGrp="1"/>
          </p:cNvSpPr>
          <p:nvPr>
            <p:ph type="title"/>
          </p:nvPr>
        </p:nvSpPr>
        <p:spPr/>
        <p:txBody>
          <a:bodyPr/>
          <a:lstStyle>
            <a:lvl1pPr>
              <a:defRPr/>
            </a:lvl1pPr>
          </a:lstStyle>
          <a:p>
            <a:r>
              <a:rPr lang="en-US" noProof="0" dirty="0"/>
              <a:t>Klik om de stijl te bewerken</a:t>
            </a:r>
            <a:endParaRPr lang="en-GB" noProof="0" dirty="0"/>
          </a:p>
        </p:txBody>
      </p:sp>
      <p:sp>
        <p:nvSpPr>
          <p:cNvPr id="3" name="Pladsholder til indhold 2"/>
          <p:cNvSpPr>
            <a:spLocks noGrp="1"/>
          </p:cNvSpPr>
          <p:nvPr>
            <p:ph idx="1"/>
          </p:nvPr>
        </p:nvSpPr>
        <p:spPr/>
        <p:txBody>
          <a:bodyPr/>
          <a:lstStyle>
            <a:lvl1pPr>
              <a:defRPr/>
            </a:lvl1pPr>
          </a:lstStyle>
          <a:p>
            <a:pPr lvl="0"/>
            <a:r>
              <a:rPr lang="en-US" noProof="0" dirty="0"/>
              <a:t>Klik om de modelstijlen te bewerken</a:t>
            </a:r>
          </a:p>
        </p:txBody>
      </p:sp>
    </p:spTree>
    <p:extLst>
      <p:ext uri="{BB962C8B-B14F-4D97-AF65-F5344CB8AC3E}">
        <p14:creationId xmlns:p14="http://schemas.microsoft.com/office/powerpoint/2010/main" val="18307150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69B6F897-B09C-4C41-AFEC-0FF69A138E6D}"/>
              </a:ext>
            </a:extLst>
          </p:cNvPr>
          <p:cNvSpPr>
            <a:spLocks noGrp="1"/>
          </p:cNvSpPr>
          <p:nvPr>
            <p:ph type="dt" sz="half" idx="10"/>
          </p:nvPr>
        </p:nvSpPr>
        <p:spPr/>
        <p:txBody>
          <a:bodyPr/>
          <a:lstStyle>
            <a:lvl1pPr>
              <a:defRPr/>
            </a:lvl1pPr>
          </a:lstStyle>
          <a:p>
            <a:pPr>
              <a:defRPr/>
            </a:pPr>
            <a:fld id="{1F047A56-C799-472D-9882-35C09004F325}" type="datetime4">
              <a:rPr lang="en-US"/>
              <a:pPr>
                <a:defRPr/>
              </a:pPr>
              <a:t>May 25, 2018</a:t>
            </a:fld>
            <a:endParaRPr lang="en-GB"/>
          </a:p>
        </p:txBody>
      </p:sp>
      <p:sp>
        <p:nvSpPr>
          <p:cNvPr id="3" name="Slide Number Placeholder 5">
            <a:extLst>
              <a:ext uri="{FF2B5EF4-FFF2-40B4-BE49-F238E27FC236}">
                <a16:creationId xmlns="" xmlns:a16="http://schemas.microsoft.com/office/drawing/2014/main" id="{342134E1-B888-4283-8FFE-FCA7885B00E3}"/>
              </a:ext>
            </a:extLst>
          </p:cNvPr>
          <p:cNvSpPr>
            <a:spLocks noGrp="1"/>
          </p:cNvSpPr>
          <p:nvPr>
            <p:ph type="sldNum" sz="quarter" idx="11"/>
          </p:nvPr>
        </p:nvSpPr>
        <p:spPr/>
        <p:txBody>
          <a:bodyPr/>
          <a:lstStyle>
            <a:lvl1pPr>
              <a:defRPr/>
            </a:lvl1pPr>
          </a:lstStyle>
          <a:p>
            <a:pPr>
              <a:defRPr/>
            </a:pPr>
            <a:fld id="{45FAC952-A26E-45ED-9548-C0EAC831318F}" type="slidenum">
              <a:rPr lang="en-GB"/>
              <a:pPr>
                <a:defRPr/>
              </a:pPr>
              <a:t>‹Nr.›</a:t>
            </a:fld>
            <a:endParaRPr lang="en-GB" dirty="0"/>
          </a:p>
        </p:txBody>
      </p:sp>
      <p:sp>
        <p:nvSpPr>
          <p:cNvPr id="4" name="Footer Placeholder 25">
            <a:extLst>
              <a:ext uri="{FF2B5EF4-FFF2-40B4-BE49-F238E27FC236}">
                <a16:creationId xmlns="" xmlns:a16="http://schemas.microsoft.com/office/drawing/2014/main" id="{A1076800-BE56-451E-B0DD-010160C101EF}"/>
              </a:ext>
            </a:extLst>
          </p:cNvPr>
          <p:cNvSpPr>
            <a:spLocks noGrp="1"/>
          </p:cNvSpPr>
          <p:nvPr>
            <p:ph type="ftr" sz="quarter" idx="12"/>
          </p:nvPr>
        </p:nvSpPr>
        <p:spPr/>
        <p:txBody>
          <a:bodyPr/>
          <a:lstStyle>
            <a:lvl1pPr>
              <a:defRPr/>
            </a:lvl1pPr>
          </a:lstStyle>
          <a:p>
            <a:pPr>
              <a:defRPr/>
            </a:pPr>
            <a:r>
              <a:rPr lang="en-US"/>
              <a:t>European network for Health Technology Assessment | JA2 2012-2015 | www.eunethta.eu</a:t>
            </a:r>
            <a:endParaRPr lang="en-GB"/>
          </a:p>
        </p:txBody>
      </p:sp>
    </p:spTree>
    <p:extLst>
      <p:ext uri="{BB962C8B-B14F-4D97-AF65-F5344CB8AC3E}">
        <p14:creationId xmlns:p14="http://schemas.microsoft.com/office/powerpoint/2010/main" val="26118148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619250" y="6581775"/>
            <a:ext cx="42846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prstClr val="white"/>
                </a:solidFill>
                <a:cs typeface="+mn-cs"/>
              </a:rPr>
              <a:t>European network for Health Technology Assessment | JA3 2016-2020 | www.eunethta.eu</a:t>
            </a:r>
          </a:p>
        </p:txBody>
      </p:sp>
      <p:pic>
        <p:nvPicPr>
          <p:cNvPr id="7"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3775" y="6351588"/>
            <a:ext cx="1260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p:cNvSpPr>
          <p:nvPr userDrawn="1"/>
        </p:nvSpPr>
        <p:spPr bwMode="gray">
          <a:xfrm>
            <a:off x="-1733550" y="0"/>
            <a:ext cx="1595437" cy="42941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Footer Placeholder 25"/>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0" name="Slide Number Placeholder 26"/>
          <p:cNvSpPr>
            <a:spLocks noGrp="1"/>
          </p:cNvSpPr>
          <p:nvPr>
            <p:ph type="sldNum" sz="quarter" idx="19"/>
          </p:nvPr>
        </p:nvSpPr>
        <p:spPr>
          <a:xfrm>
            <a:off x="7993063" y="6943725"/>
            <a:ext cx="611187" cy="122238"/>
          </a:xfrm>
        </p:spPr>
        <p:txBody>
          <a:bodyPr/>
          <a:lstStyle>
            <a:lvl1pPr>
              <a:defRPr>
                <a:solidFill>
                  <a:schemeClr val="bg2"/>
                </a:solidFill>
              </a:defRPr>
            </a:lvl1pPr>
          </a:lstStyle>
          <a:p>
            <a:fld id="{F3A51906-1C4D-4D81-8F8F-FF5A46463B3C}" type="slidenum">
              <a:rPr lang="en-GB" altLang="en-US">
                <a:solidFill>
                  <a:srgbClr val="C0C0C0"/>
                </a:solidFill>
              </a:rPr>
              <a:pPr/>
              <a:t>‹Nr.›</a:t>
            </a:fld>
            <a:endParaRPr lang="en-GB" altLang="en-US">
              <a:solidFill>
                <a:srgbClr val="C0C0C0"/>
              </a:solidFill>
            </a:endParaRPr>
          </a:p>
        </p:txBody>
      </p:sp>
      <p:sp>
        <p:nvSpPr>
          <p:cNvPr id="11" name="Date Placeholder 27"/>
          <p:cNvSpPr>
            <a:spLocks noGrp="1"/>
          </p:cNvSpPr>
          <p:nvPr>
            <p:ph type="dt" sz="half" idx="20"/>
          </p:nvPr>
        </p:nvSpPr>
        <p:spPr>
          <a:xfrm>
            <a:off x="550863" y="5000625"/>
            <a:ext cx="7442200" cy="300038"/>
          </a:xfrm>
        </p:spPr>
        <p:txBody>
          <a:bodyPr/>
          <a:lstStyle>
            <a:lvl1pPr algn="l">
              <a:defRPr sz="1400">
                <a:solidFill>
                  <a:schemeClr val="bg1"/>
                </a:solidFill>
              </a:defRPr>
            </a:lvl1pPr>
          </a:lstStyle>
          <a:p>
            <a:pPr>
              <a:defRPr/>
            </a:pPr>
            <a:fld id="{F1EAED3C-62BE-4809-9667-942A6DC92614}" type="datetime4">
              <a:rPr lang="en-US">
                <a:solidFill>
                  <a:prstClr val="white"/>
                </a:solidFill>
              </a:rPr>
              <a:pPr>
                <a:defRPr/>
              </a:pPr>
              <a:t>May 25, 2018</a:t>
            </a:fld>
            <a:endParaRPr lang="en-GB">
              <a:solidFill>
                <a:prstClr val="white"/>
              </a:solidFill>
            </a:endParaRPr>
          </a:p>
        </p:txBody>
      </p:sp>
    </p:spTree>
    <p:extLst>
      <p:ext uri="{BB962C8B-B14F-4D97-AF65-F5344CB8AC3E}">
        <p14:creationId xmlns:p14="http://schemas.microsoft.com/office/powerpoint/2010/main" val="37020293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619250" y="6581775"/>
            <a:ext cx="42846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prstClr val="white"/>
                </a:solidFill>
                <a:cs typeface="+mn-cs"/>
              </a:rPr>
              <a:t>European network for Health Technology Assessment | JA3 2016-2020 | www.eunethta.eu</a:t>
            </a:r>
          </a:p>
        </p:txBody>
      </p:sp>
      <p:pic>
        <p:nvPicPr>
          <p:cNvPr id="7"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3775" y="6351588"/>
            <a:ext cx="1260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p:cNvSpPr>
          <p:nvPr userDrawn="1"/>
        </p:nvSpPr>
        <p:spPr bwMode="gray">
          <a:xfrm>
            <a:off x="-1733550" y="0"/>
            <a:ext cx="1595437" cy="41544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Date Placeholder 4"/>
          <p:cNvSpPr>
            <a:spLocks noGrp="1"/>
          </p:cNvSpPr>
          <p:nvPr>
            <p:ph type="dt" sz="half" idx="18"/>
          </p:nvPr>
        </p:nvSpPr>
        <p:spPr>
          <a:xfrm>
            <a:off x="550863" y="5000625"/>
            <a:ext cx="7442200" cy="300038"/>
          </a:xfrm>
        </p:spPr>
        <p:txBody>
          <a:bodyPr/>
          <a:lstStyle>
            <a:lvl1pPr algn="l">
              <a:defRPr sz="1400">
                <a:solidFill>
                  <a:srgbClr val="000000"/>
                </a:solidFill>
              </a:defRPr>
            </a:lvl1pPr>
          </a:lstStyle>
          <a:p>
            <a:pPr>
              <a:defRPr/>
            </a:pPr>
            <a:fld id="{2EB44CA9-3738-4F9B-A4A2-D00A4FB69A90}" type="datetime4">
              <a:rPr lang="en-US"/>
              <a:pPr>
                <a:defRPr/>
              </a:pPr>
              <a:t>May 25, 2018</a:t>
            </a:fld>
            <a:endParaRPr lang="en-GB"/>
          </a:p>
        </p:txBody>
      </p:sp>
      <p:sp>
        <p:nvSpPr>
          <p:cNvPr id="10" name="Footer Placeholder 5"/>
          <p:cNvSpPr>
            <a:spLocks noGrp="1"/>
          </p:cNvSpPr>
          <p:nvPr>
            <p:ph type="ftr" sz="quarter" idx="19"/>
          </p:nvPr>
        </p:nvSpPr>
        <p:spPr/>
        <p:txBody>
          <a:bodyPr/>
          <a:lstStyle>
            <a:lvl1pPr>
              <a:defRPr>
                <a:solidFill>
                  <a:schemeClr val="bg2"/>
                </a:solidFill>
              </a:defRPr>
            </a:lvl1pPr>
          </a:lstStyle>
          <a:p>
            <a:pPr>
              <a:defRPr/>
            </a:pPr>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6"/>
          <p:cNvSpPr>
            <a:spLocks noGrp="1"/>
          </p:cNvSpPr>
          <p:nvPr>
            <p:ph type="sldNum" sz="quarter" idx="20"/>
          </p:nvPr>
        </p:nvSpPr>
        <p:spPr>
          <a:xfrm>
            <a:off x="7993063" y="6943725"/>
            <a:ext cx="611187" cy="122238"/>
          </a:xfrm>
        </p:spPr>
        <p:txBody>
          <a:bodyPr/>
          <a:lstStyle>
            <a:lvl1pPr>
              <a:defRPr>
                <a:solidFill>
                  <a:schemeClr val="bg2"/>
                </a:solidFill>
              </a:defRPr>
            </a:lvl1pPr>
          </a:lstStyle>
          <a:p>
            <a:fld id="{7B59356E-364F-4109-A403-84EE3DA7730A}" type="slidenum">
              <a:rPr lang="en-GB" altLang="en-US">
                <a:solidFill>
                  <a:srgbClr val="C0C0C0"/>
                </a:solidFill>
              </a:rPr>
              <a:pPr/>
              <a:t>‹Nr.›</a:t>
            </a:fld>
            <a:endParaRPr lang="en-GB" altLang="en-US">
              <a:solidFill>
                <a:srgbClr val="C0C0C0"/>
              </a:solidFill>
            </a:endParaRPr>
          </a:p>
        </p:txBody>
      </p:sp>
    </p:spTree>
    <p:extLst>
      <p:ext uri="{BB962C8B-B14F-4D97-AF65-F5344CB8AC3E}">
        <p14:creationId xmlns:p14="http://schemas.microsoft.com/office/powerpoint/2010/main" val="10220215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619250" y="6581775"/>
            <a:ext cx="42846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prstClr val="white"/>
                </a:solidFill>
                <a:cs typeface="+mn-cs"/>
              </a:rPr>
              <a:t>European network for Health Technology Assessment | JA3 2016-2020 | www.eunethta.eu</a:t>
            </a:r>
          </a:p>
        </p:txBody>
      </p:sp>
      <p:pic>
        <p:nvPicPr>
          <p:cNvPr id="7"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3775" y="6351588"/>
            <a:ext cx="1260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p:cNvSpPr>
          <p:nvPr userDrawn="1"/>
        </p:nvSpPr>
        <p:spPr bwMode="gray">
          <a:xfrm>
            <a:off x="-1733550" y="0"/>
            <a:ext cx="1595437" cy="41544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dirty="0">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subtitle</a:t>
            </a:r>
          </a:p>
          <a:p>
            <a:pPr algn="r" fontAlgn="auto">
              <a:spcBef>
                <a:spcPts val="0"/>
              </a:spcBef>
              <a:spcAft>
                <a:spcPts val="0"/>
              </a:spcAft>
              <a:buFont typeface="+mj-lt"/>
              <a:buNone/>
              <a:defRPr/>
            </a:pPr>
            <a:r>
              <a:rPr lang="en-GB" sz="900" dirty="0">
                <a:solidFill>
                  <a:srgbClr val="505050"/>
                </a:solidFill>
                <a:cs typeface="Arial" pitchFamily="34" charset="0"/>
              </a:rPr>
              <a:t>maximum three lines</a:t>
            </a:r>
          </a:p>
          <a:p>
            <a:pPr algn="r" fontAlgn="auto">
              <a:spcBef>
                <a:spcPts val="0"/>
              </a:spcBef>
              <a:spcAft>
                <a:spcPts val="0"/>
              </a:spcAft>
              <a:buFont typeface="+mj-lt"/>
              <a:buNone/>
              <a:defRPr/>
            </a:pPr>
            <a:r>
              <a:rPr lang="en-GB" sz="900" dirty="0">
                <a:solidFill>
                  <a:srgbClr val="505050"/>
                </a:solidFill>
                <a:cs typeface="Arial" pitchFamily="34" charset="0"/>
              </a:rPr>
              <a:t>of text</a:t>
            </a: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Date Placeholder 17"/>
          <p:cNvSpPr>
            <a:spLocks noGrp="1"/>
          </p:cNvSpPr>
          <p:nvPr>
            <p:ph type="dt" sz="half" idx="18"/>
          </p:nvPr>
        </p:nvSpPr>
        <p:spPr>
          <a:xfrm>
            <a:off x="549275" y="5000625"/>
            <a:ext cx="7443788" cy="323850"/>
          </a:xfrm>
        </p:spPr>
        <p:txBody>
          <a:bodyPr/>
          <a:lstStyle>
            <a:lvl1pPr algn="l">
              <a:defRPr sz="1400">
                <a:solidFill>
                  <a:srgbClr val="000000"/>
                </a:solidFill>
              </a:defRPr>
            </a:lvl1pPr>
          </a:lstStyle>
          <a:p>
            <a:pPr>
              <a:defRPr/>
            </a:pPr>
            <a:fld id="{FEB9625A-5ADC-4B6E-BE4D-3A967B79460B}" type="datetime4">
              <a:rPr lang="en-US"/>
              <a:pPr>
                <a:defRPr/>
              </a:pPr>
              <a:t>May 25, 2018</a:t>
            </a:fld>
            <a:endParaRPr lang="en-GB" dirty="0"/>
          </a:p>
        </p:txBody>
      </p:sp>
      <p:sp>
        <p:nvSpPr>
          <p:cNvPr id="10" name="Slide Number Placeholder 18"/>
          <p:cNvSpPr>
            <a:spLocks noGrp="1"/>
          </p:cNvSpPr>
          <p:nvPr>
            <p:ph type="sldNum" sz="quarter" idx="19"/>
          </p:nvPr>
        </p:nvSpPr>
        <p:spPr>
          <a:xfrm>
            <a:off x="8604250" y="7123113"/>
            <a:ext cx="539750" cy="122237"/>
          </a:xfrm>
        </p:spPr>
        <p:txBody>
          <a:bodyPr/>
          <a:lstStyle>
            <a:lvl1pPr>
              <a:defRPr>
                <a:solidFill>
                  <a:schemeClr val="bg2"/>
                </a:solidFill>
              </a:defRPr>
            </a:lvl1pPr>
          </a:lstStyle>
          <a:p>
            <a:fld id="{3F4D75B9-809B-4C30-9F70-E44D8F6BBFD5}" type="slidenum">
              <a:rPr lang="en-GB" altLang="en-US">
                <a:solidFill>
                  <a:srgbClr val="C0C0C0"/>
                </a:solidFill>
              </a:rPr>
              <a:pPr/>
              <a:t>‹Nr.›</a:t>
            </a:fld>
            <a:endParaRPr lang="en-GB" altLang="en-US">
              <a:solidFill>
                <a:srgbClr val="C0C0C0"/>
              </a:solidFill>
            </a:endParaRPr>
          </a:p>
        </p:txBody>
      </p:sp>
    </p:spTree>
    <p:extLst>
      <p:ext uri="{BB962C8B-B14F-4D97-AF65-F5344CB8AC3E}">
        <p14:creationId xmlns:p14="http://schemas.microsoft.com/office/powerpoint/2010/main" val="2151898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3" name="Date Placeholder 3"/>
          <p:cNvSpPr>
            <a:spLocks noGrp="1"/>
          </p:cNvSpPr>
          <p:nvPr>
            <p:ph type="dt" sz="half" idx="15"/>
          </p:nvPr>
        </p:nvSpPr>
        <p:spPr/>
        <p:txBody>
          <a:bodyPr/>
          <a:lstStyle>
            <a:lvl1pPr>
              <a:defRPr/>
            </a:lvl1pPr>
          </a:lstStyle>
          <a:p>
            <a:pPr>
              <a:defRPr/>
            </a:pPr>
            <a:fld id="{F6E6AD00-B7F2-4F2A-A66B-6740640BE953}" type="datetime4">
              <a:rPr lang="en-US" smtClean="0"/>
              <a:t>May 25, 2018</a:t>
            </a:fld>
            <a:endParaRPr lang="en-GB"/>
          </a:p>
        </p:txBody>
      </p:sp>
      <p:sp>
        <p:nvSpPr>
          <p:cNvPr id="4" name="Slide Number Placeholder 5"/>
          <p:cNvSpPr>
            <a:spLocks noGrp="1"/>
          </p:cNvSpPr>
          <p:nvPr>
            <p:ph type="sldNum" sz="quarter" idx="16"/>
          </p:nvPr>
        </p:nvSpPr>
        <p:spPr/>
        <p:txBody>
          <a:bodyPr/>
          <a:lstStyle>
            <a:lvl1pPr>
              <a:defRPr/>
            </a:lvl1pPr>
          </a:lstStyle>
          <a:p>
            <a:pPr>
              <a:defRPr/>
            </a:pPr>
            <a:fld id="{8EB06A5E-5D2A-4199-A68D-783F2A16945E}" type="slidenum">
              <a:rPr lang="en-GB"/>
              <a:pPr>
                <a:defRPr/>
              </a:pPr>
              <a:t>‹Nr.›</a:t>
            </a:fld>
            <a:endParaRPr lang="en-GB"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4" name="Date Placeholder 3"/>
          <p:cNvSpPr>
            <a:spLocks noGrp="1"/>
          </p:cNvSpPr>
          <p:nvPr>
            <p:ph type="dt" sz="half" idx="15"/>
          </p:nvPr>
        </p:nvSpPr>
        <p:spPr/>
        <p:txBody>
          <a:bodyPr/>
          <a:lstStyle>
            <a:lvl1pPr>
              <a:defRPr/>
            </a:lvl1pPr>
          </a:lstStyle>
          <a:p>
            <a:pPr>
              <a:defRPr/>
            </a:pPr>
            <a:fld id="{A58F4E92-2B2C-4D7A-BEA2-878367B265C4}" type="datetime4">
              <a:rPr lang="en-US"/>
              <a:pPr>
                <a:defRPr/>
              </a:pPr>
              <a:t>May 25, 2018</a:t>
            </a:fld>
            <a:endParaRPr lang="en-GB"/>
          </a:p>
        </p:txBody>
      </p:sp>
      <p:sp>
        <p:nvSpPr>
          <p:cNvPr id="5" name="Slide Number Placeholder 5"/>
          <p:cNvSpPr>
            <a:spLocks noGrp="1"/>
          </p:cNvSpPr>
          <p:nvPr>
            <p:ph type="sldNum" sz="quarter" idx="16"/>
          </p:nvPr>
        </p:nvSpPr>
        <p:spPr/>
        <p:txBody>
          <a:bodyPr/>
          <a:lstStyle>
            <a:lvl1pPr>
              <a:defRPr/>
            </a:lvl1pPr>
          </a:lstStyle>
          <a:p>
            <a:fld id="{105F35DB-AE49-40FD-8820-EAB0B04A1F3C}" type="slidenum">
              <a:rPr lang="en-GB" altLang="en-US"/>
              <a:pPr/>
              <a:t>‹Nr.›</a:t>
            </a:fld>
            <a:endParaRPr lang="en-GB" altLang="en-US"/>
          </a:p>
        </p:txBody>
      </p:sp>
      <p:sp>
        <p:nvSpPr>
          <p:cNvPr id="6"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3007334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p:txBody>
      </p:sp>
      <p:sp>
        <p:nvSpPr>
          <p:cNvPr id="6" name="Text Box 28"/>
          <p:cNvSpPr txBox="1">
            <a:spLocks noChangeArrowheads="1"/>
          </p:cNvSpPr>
          <p:nvPr userDrawn="1"/>
        </p:nvSpPr>
        <p:spPr bwMode="auto">
          <a:xfrm>
            <a:off x="-1733550" y="1770063"/>
            <a:ext cx="15954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7" name="Group 27"/>
          <p:cNvGrpSpPr>
            <a:grpSpLocks/>
          </p:cNvGrpSpPr>
          <p:nvPr userDrawn="1"/>
        </p:nvGrpSpPr>
        <p:grpSpPr bwMode="auto">
          <a:xfrm>
            <a:off x="-871538" y="2627313"/>
            <a:ext cx="733425" cy="225425"/>
            <a:chOff x="-1044146" y="2739466"/>
            <a:chExt cx="922906" cy="28283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29"/>
            <p:cNvGrpSpPr>
              <a:grpSpLocks/>
            </p:cNvGrpSpPr>
            <p:nvPr/>
          </p:nvGrpSpPr>
          <p:grpSpPr bwMode="auto">
            <a:xfrm>
              <a:off x="-1044146" y="2742898"/>
              <a:ext cx="922906" cy="279399"/>
              <a:chOff x="-1055483" y="2739466"/>
              <a:chExt cx="934243" cy="282831"/>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3"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Date Placeholder 25"/>
          <p:cNvSpPr>
            <a:spLocks noGrp="1"/>
          </p:cNvSpPr>
          <p:nvPr>
            <p:ph type="dt" sz="half" idx="18"/>
          </p:nvPr>
        </p:nvSpPr>
        <p:spPr/>
        <p:txBody>
          <a:bodyPr/>
          <a:lstStyle>
            <a:lvl1pPr>
              <a:defRPr/>
            </a:lvl1pPr>
          </a:lstStyle>
          <a:p>
            <a:pPr>
              <a:defRPr/>
            </a:pPr>
            <a:fld id="{7A1BE8D3-61FA-476F-806B-0701CD5746B5}" type="datetime4">
              <a:rPr lang="en-US"/>
              <a:pPr>
                <a:defRPr/>
              </a:pPr>
              <a:t>May 25, 2018</a:t>
            </a:fld>
            <a:endParaRPr lang="en-GB"/>
          </a:p>
        </p:txBody>
      </p:sp>
      <p:sp>
        <p:nvSpPr>
          <p:cNvPr id="16" name="Footer Placeholder 2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27"/>
          <p:cNvSpPr>
            <a:spLocks noGrp="1"/>
          </p:cNvSpPr>
          <p:nvPr>
            <p:ph type="sldNum" sz="quarter" idx="20"/>
          </p:nvPr>
        </p:nvSpPr>
        <p:spPr/>
        <p:txBody>
          <a:bodyPr/>
          <a:lstStyle>
            <a:lvl1pPr>
              <a:defRPr/>
            </a:lvl1pPr>
          </a:lstStyle>
          <a:p>
            <a:fld id="{BF9F46E3-4169-4D75-A378-38B9A58524F5}" type="slidenum">
              <a:rPr lang="en-GB" altLang="en-US"/>
              <a:pPr/>
              <a:t>‹Nr.›</a:t>
            </a:fld>
            <a:endParaRPr lang="en-GB" altLang="en-US"/>
          </a:p>
        </p:txBody>
      </p:sp>
    </p:spTree>
    <p:extLst>
      <p:ext uri="{BB962C8B-B14F-4D97-AF65-F5344CB8AC3E}">
        <p14:creationId xmlns:p14="http://schemas.microsoft.com/office/powerpoint/2010/main" val="40412169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p:cNvSpPr>
          <p:nvPr userDrawn="1"/>
        </p:nvSpPr>
        <p:spPr bwMode="gray">
          <a:xfrm>
            <a:off x="-1733550" y="1757363"/>
            <a:ext cx="1595437"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r>
              <a:rPr lang="en-GB" altLang="en-US" sz="900">
                <a:solidFill>
                  <a:srgbClr val="505050"/>
                </a:solidFill>
                <a:cs typeface="Arial" panose="020B0604020202020204" pitchFamily="34" charset="0"/>
              </a:rPr>
              <a:t>Name of author / presenter</a:t>
            </a:r>
          </a:p>
          <a:p>
            <a:pPr algn="r">
              <a:buFont typeface="+mj-lt"/>
              <a:buNone/>
              <a:defRPr/>
            </a:pPr>
            <a:r>
              <a:rPr lang="en-GB" altLang="en-US" sz="900">
                <a:solidFill>
                  <a:srgbClr val="505050"/>
                </a:solidFill>
                <a:cs typeface="Arial" panose="020B0604020202020204" pitchFamily="34" charset="0"/>
              </a:rPr>
              <a:t>Title</a:t>
            </a:r>
          </a:p>
        </p:txBody>
      </p:sp>
      <p:sp>
        <p:nvSpPr>
          <p:cNvPr id="7" name="TextBox 6"/>
          <p:cNvSpPr txBox="1">
            <a:spLocks noChangeArrowheads="1"/>
          </p:cNvSpPr>
          <p:nvPr userDrawn="1"/>
        </p:nvSpPr>
        <p:spPr bwMode="auto">
          <a:xfrm>
            <a:off x="1619250" y="6581775"/>
            <a:ext cx="42846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srgbClr val="505050"/>
                </a:solidFill>
                <a:cs typeface="+mn-cs"/>
              </a:rPr>
              <a:t>European network for Health Technology Assessment | JA2 2016-2020 | www.eunethta.eu</a:t>
            </a:r>
          </a:p>
        </p:txBody>
      </p:sp>
      <p:sp>
        <p:nvSpPr>
          <p:cNvPr id="2" name="Title 1"/>
          <p:cNvSpPr>
            <a:spLocks noGrp="1"/>
          </p:cNvSpPr>
          <p:nvPr>
            <p:ph type="title"/>
          </p:nvPr>
        </p:nvSpPr>
        <p:spPr>
          <a:xfrm>
            <a:off x="539550" y="1757363"/>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9" name="Text Placeholder 8"/>
          <p:cNvSpPr>
            <a:spLocks noGrp="1"/>
          </p:cNvSpPr>
          <p:nvPr>
            <p:ph type="body" sz="quarter" idx="12"/>
          </p:nvPr>
        </p:nvSpPr>
        <p:spPr>
          <a:xfrm>
            <a:off x="539750" y="3726000"/>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4" name="Text Placeholder 7"/>
          <p:cNvSpPr>
            <a:spLocks noGrp="1"/>
          </p:cNvSpPr>
          <p:nvPr>
            <p:ph type="body" sz="quarter" idx="14"/>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2"/>
          <p:cNvSpPr>
            <a:spLocks noGrp="1"/>
          </p:cNvSpPr>
          <p:nvPr>
            <p:ph type="dt" sz="half" idx="15"/>
          </p:nvPr>
        </p:nvSpPr>
        <p:spPr/>
        <p:txBody>
          <a:bodyPr/>
          <a:lstStyle>
            <a:lvl1pPr>
              <a:defRPr/>
            </a:lvl1pPr>
          </a:lstStyle>
          <a:p>
            <a:pPr>
              <a:defRPr/>
            </a:pPr>
            <a:fld id="{5A6FF227-D567-4001-8221-8329A9D01578}" type="datetime4">
              <a:rPr lang="en-US"/>
              <a:pPr>
                <a:defRPr/>
              </a:pPr>
              <a:t>May 25, 2018</a:t>
            </a:fld>
            <a:endParaRPr lang="en-GB"/>
          </a:p>
        </p:txBody>
      </p:sp>
      <p:sp>
        <p:nvSpPr>
          <p:cNvPr id="10" name="Slide Number Placeholder 3"/>
          <p:cNvSpPr>
            <a:spLocks noGrp="1"/>
          </p:cNvSpPr>
          <p:nvPr>
            <p:ph type="sldNum" sz="quarter" idx="16"/>
          </p:nvPr>
        </p:nvSpPr>
        <p:spPr/>
        <p:txBody>
          <a:bodyPr/>
          <a:lstStyle>
            <a:lvl1pPr>
              <a:defRPr/>
            </a:lvl1pPr>
          </a:lstStyle>
          <a:p>
            <a:fld id="{66E12BAA-520A-4798-8006-7942284E0A06}" type="slidenum">
              <a:rPr lang="en-GB" altLang="en-US"/>
              <a:pPr/>
              <a:t>‹Nr.›</a:t>
            </a:fld>
            <a:endParaRPr lang="en-GB" altLang="en-US"/>
          </a:p>
        </p:txBody>
      </p:sp>
      <p:sp>
        <p:nvSpPr>
          <p:cNvPr id="11" name="Footer Placeholder 11"/>
          <p:cNvSpPr>
            <a:spLocks noGrp="1"/>
          </p:cNvSpPr>
          <p:nvPr>
            <p:ph type="ftr" sz="quarter" idx="17"/>
          </p:nvPr>
        </p:nvSpPr>
        <p:spPr>
          <a:xfrm>
            <a:off x="1619250" y="7159625"/>
            <a:ext cx="4248150" cy="122238"/>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3907881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p:txBody>
      </p:sp>
      <p:sp>
        <p:nvSpPr>
          <p:cNvPr id="6" name="Text Box 28"/>
          <p:cNvSpPr txBox="1">
            <a:spLocks noChangeArrowheads="1"/>
          </p:cNvSpPr>
          <p:nvPr userDrawn="1"/>
        </p:nvSpPr>
        <p:spPr bwMode="auto">
          <a:xfrm>
            <a:off x="-1733550" y="1770063"/>
            <a:ext cx="15954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7" name="Group 27"/>
          <p:cNvGrpSpPr>
            <a:grpSpLocks/>
          </p:cNvGrpSpPr>
          <p:nvPr userDrawn="1"/>
        </p:nvGrpSpPr>
        <p:grpSpPr bwMode="auto">
          <a:xfrm>
            <a:off x="-871538" y="2627313"/>
            <a:ext cx="733425" cy="225425"/>
            <a:chOff x="-1044146" y="2739466"/>
            <a:chExt cx="922906" cy="28283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29"/>
            <p:cNvGrpSpPr>
              <a:grpSpLocks/>
            </p:cNvGrpSpPr>
            <p:nvPr/>
          </p:nvGrpSpPr>
          <p:grpSpPr bwMode="auto">
            <a:xfrm>
              <a:off x="-1044146" y="2742898"/>
              <a:ext cx="922906" cy="279399"/>
              <a:chOff x="-1055483" y="2739466"/>
              <a:chExt cx="934243" cy="282831"/>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3"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Date Placeholder 9"/>
          <p:cNvSpPr>
            <a:spLocks noGrp="1"/>
          </p:cNvSpPr>
          <p:nvPr>
            <p:ph type="dt" sz="half" idx="18"/>
          </p:nvPr>
        </p:nvSpPr>
        <p:spPr/>
        <p:txBody>
          <a:bodyPr/>
          <a:lstStyle>
            <a:lvl1pPr>
              <a:defRPr/>
            </a:lvl1pPr>
          </a:lstStyle>
          <a:p>
            <a:pPr>
              <a:defRPr/>
            </a:pPr>
            <a:fld id="{722D5C42-B309-48AF-BA98-657499CA6F90}" type="datetime4">
              <a:rPr lang="en-US"/>
              <a:pPr>
                <a:defRPr/>
              </a:pPr>
              <a:t>May 25, 2018</a:t>
            </a:fld>
            <a:endParaRPr lang="en-GB"/>
          </a:p>
        </p:txBody>
      </p:sp>
      <p:sp>
        <p:nvSpPr>
          <p:cNvPr id="16"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7" name="Slide Number Placeholder 11"/>
          <p:cNvSpPr>
            <a:spLocks noGrp="1"/>
          </p:cNvSpPr>
          <p:nvPr>
            <p:ph type="sldNum" sz="quarter" idx="20"/>
          </p:nvPr>
        </p:nvSpPr>
        <p:spPr/>
        <p:txBody>
          <a:bodyPr/>
          <a:lstStyle>
            <a:lvl1pPr>
              <a:defRPr/>
            </a:lvl1pPr>
          </a:lstStyle>
          <a:p>
            <a:fld id="{77D5EB35-452E-4DF2-BC09-C5F7E8EB4BB7}" type="slidenum">
              <a:rPr lang="en-GB" altLang="en-US"/>
              <a:pPr/>
              <a:t>‹Nr.›</a:t>
            </a:fld>
            <a:endParaRPr lang="en-GB" altLang="en-US"/>
          </a:p>
        </p:txBody>
      </p:sp>
    </p:spTree>
    <p:extLst>
      <p:ext uri="{BB962C8B-B14F-4D97-AF65-F5344CB8AC3E}">
        <p14:creationId xmlns:p14="http://schemas.microsoft.com/office/powerpoint/2010/main" val="31670603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50"/>
            <a:ext cx="1595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p:txBody>
      </p:sp>
      <p:sp>
        <p:nvSpPr>
          <p:cNvPr id="7" name="Text Box 28"/>
          <p:cNvSpPr txBox="1">
            <a:spLocks noChangeArrowheads="1"/>
          </p:cNvSpPr>
          <p:nvPr userDrawn="1"/>
        </p:nvSpPr>
        <p:spPr bwMode="auto">
          <a:xfrm>
            <a:off x="-1733550" y="1770063"/>
            <a:ext cx="15954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r>
              <a:rPr lang="en-GB" sz="900" noProof="1">
                <a:solidFill>
                  <a:srgbClr val="505050"/>
                </a:solidFill>
                <a:cs typeface="+mn-cs"/>
              </a:rPr>
              <a:t>Insert picture by clicking </a:t>
            </a:r>
            <a:br>
              <a:rPr lang="en-GB" sz="900" noProof="1">
                <a:solidFill>
                  <a:srgbClr val="505050"/>
                </a:solidFill>
                <a:cs typeface="+mn-cs"/>
              </a:rPr>
            </a:br>
            <a:r>
              <a:rPr lang="en-GB" sz="900" noProof="1">
                <a:solidFill>
                  <a:srgbClr val="505050"/>
                </a:solidFill>
                <a:cs typeface="+mn-cs"/>
              </a:rPr>
              <a:t>the picture icon </a:t>
            </a:r>
            <a:br>
              <a:rPr lang="en-GB" sz="900" noProof="1">
                <a:solidFill>
                  <a:srgbClr val="505050"/>
                </a:solidFill>
                <a:cs typeface="+mn-cs"/>
              </a:rPr>
            </a:br>
            <a:r>
              <a:rPr lang="en-GB" sz="900" noProof="1">
                <a:solidFill>
                  <a:srgbClr val="505050"/>
                </a:solidFill>
                <a:cs typeface="+mn-cs"/>
              </a:rPr>
              <a:t>Pan and Zoom picture while picture is active, </a:t>
            </a:r>
            <a:br>
              <a:rPr lang="en-GB" sz="900" noProof="1">
                <a:solidFill>
                  <a:srgbClr val="505050"/>
                </a:solidFill>
                <a:cs typeface="+mn-cs"/>
              </a:rPr>
            </a:br>
            <a:r>
              <a:rPr lang="en-GB" sz="900" noProof="1">
                <a:solidFill>
                  <a:srgbClr val="505050"/>
                </a:solidFill>
                <a:cs typeface="+mn-cs"/>
              </a:rPr>
              <a:t>using ‘Crop’ in </a:t>
            </a:r>
            <a:br>
              <a:rPr lang="en-GB" sz="900" noProof="1">
                <a:solidFill>
                  <a:srgbClr val="505050"/>
                </a:solidFill>
                <a:cs typeface="+mn-cs"/>
              </a:rPr>
            </a:br>
            <a:r>
              <a:rPr lang="en-GB" sz="900" noProof="1">
                <a:solidFill>
                  <a:srgbClr val="505050"/>
                </a:solidFill>
                <a:cs typeface="+mn-cs"/>
              </a:rPr>
              <a:t>Picture Tools</a:t>
            </a:r>
            <a:br>
              <a:rPr lang="en-GB" sz="900" noProof="1">
                <a:solidFill>
                  <a:srgbClr val="505050"/>
                </a:solidFill>
                <a:cs typeface="+mn-cs"/>
              </a:rPr>
            </a:br>
            <a:r>
              <a:rPr lang="en-GB" sz="900" noProof="1">
                <a:solidFill>
                  <a:srgbClr val="505050"/>
                </a:solidFill>
                <a:cs typeface="+mn-cs"/>
              </a:rPr>
              <a:t>from the Top menu</a:t>
            </a:r>
          </a:p>
        </p:txBody>
      </p:sp>
      <p:grpSp>
        <p:nvGrpSpPr>
          <p:cNvPr id="8" name="Group 27"/>
          <p:cNvGrpSpPr>
            <a:grpSpLocks/>
          </p:cNvGrpSpPr>
          <p:nvPr userDrawn="1"/>
        </p:nvGrpSpPr>
        <p:grpSpPr bwMode="auto">
          <a:xfrm>
            <a:off x="-871538" y="2627313"/>
            <a:ext cx="733425" cy="225425"/>
            <a:chOff x="-1044146" y="2739466"/>
            <a:chExt cx="922906" cy="282831"/>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29"/>
            <p:cNvGrpSpPr>
              <a:grpSpLocks/>
            </p:cNvGrpSpPr>
            <p:nvPr/>
          </p:nvGrpSpPr>
          <p:grpSpPr bwMode="auto">
            <a:xfrm>
              <a:off x="-1044146" y="2742898"/>
              <a:ext cx="922906" cy="279399"/>
              <a:chOff x="-1055483" y="2739466"/>
              <a:chExt cx="934243" cy="282831"/>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4"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5"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539750"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Picture Placeholder 4"/>
          <p:cNvSpPr>
            <a:spLocks noGrp="1"/>
          </p:cNvSpPr>
          <p:nvPr>
            <p:ph type="pic" sz="quarter" idx="14"/>
          </p:nvPr>
        </p:nvSpPr>
        <p:spPr>
          <a:xfrm>
            <a:off x="4716462" y="1793875"/>
            <a:ext cx="3887787" cy="4248150"/>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p:txBody>
          <a:bodyPr/>
          <a:lstStyle>
            <a:lvl1pPr>
              <a:defRPr/>
            </a:lvl1pPr>
          </a:lstStyle>
          <a:p>
            <a:pPr>
              <a:defRPr/>
            </a:pPr>
            <a:fld id="{DA025B3D-AEBB-47E2-A9C6-E76D43DD0AF8}" type="datetime4">
              <a:rPr lang="en-US"/>
              <a:pPr>
                <a:defRPr/>
              </a:pPr>
              <a:t>May 25, 2018</a:t>
            </a:fld>
            <a:endParaRPr lang="en-GB"/>
          </a:p>
        </p:txBody>
      </p:sp>
      <p:sp>
        <p:nvSpPr>
          <p:cNvPr id="17" name="Slide Number Placeholder 5"/>
          <p:cNvSpPr>
            <a:spLocks noGrp="1"/>
          </p:cNvSpPr>
          <p:nvPr>
            <p:ph type="sldNum" sz="quarter" idx="18"/>
          </p:nvPr>
        </p:nvSpPr>
        <p:spPr/>
        <p:txBody>
          <a:bodyPr/>
          <a:lstStyle>
            <a:lvl1pPr>
              <a:defRPr/>
            </a:lvl1pPr>
          </a:lstStyle>
          <a:p>
            <a:fld id="{DB68F8C3-3C5A-4681-A2DA-DE24D7E922A2}" type="slidenum">
              <a:rPr lang="en-GB" altLang="en-US"/>
              <a:pPr/>
              <a:t>‹Nr.›</a:t>
            </a:fld>
            <a:endParaRPr lang="en-GB" altLang="en-US"/>
          </a:p>
        </p:txBody>
      </p:sp>
      <p:sp>
        <p:nvSpPr>
          <p:cNvPr id="18" name="Footer Placeholder 10"/>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41030988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50"/>
            <a:ext cx="1595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p:txBody>
      </p:sp>
      <p:sp>
        <p:nvSpPr>
          <p:cNvPr id="7" name="Text Box 28"/>
          <p:cNvSpPr txBox="1">
            <a:spLocks noChangeArrowheads="1"/>
          </p:cNvSpPr>
          <p:nvPr userDrawn="1"/>
        </p:nvSpPr>
        <p:spPr bwMode="auto">
          <a:xfrm>
            <a:off x="-1733550" y="1770063"/>
            <a:ext cx="15954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r>
              <a:rPr lang="en-GB" sz="900" noProof="1">
                <a:solidFill>
                  <a:srgbClr val="505050"/>
                </a:solidFill>
                <a:latin typeface="Arial"/>
                <a:cs typeface="+mn-cs"/>
              </a:rPr>
              <a:t>Insert picture by clicking </a:t>
            </a:r>
            <a:br>
              <a:rPr lang="en-GB" sz="900" noProof="1">
                <a:solidFill>
                  <a:srgbClr val="505050"/>
                </a:solidFill>
                <a:latin typeface="Arial"/>
                <a:cs typeface="+mn-cs"/>
              </a:rPr>
            </a:br>
            <a:r>
              <a:rPr lang="en-GB" sz="900" noProof="1">
                <a:solidFill>
                  <a:srgbClr val="505050"/>
                </a:solidFill>
                <a:latin typeface="Arial"/>
                <a:cs typeface="+mn-cs"/>
              </a:rPr>
              <a:t>the picture icon </a:t>
            </a:r>
            <a:br>
              <a:rPr lang="en-GB" sz="900" noProof="1">
                <a:solidFill>
                  <a:srgbClr val="505050"/>
                </a:solidFill>
                <a:latin typeface="Arial"/>
                <a:cs typeface="+mn-cs"/>
              </a:rPr>
            </a:br>
            <a:r>
              <a:rPr lang="en-GB" sz="900" noProof="1">
                <a:solidFill>
                  <a:srgbClr val="505050"/>
                </a:solidFill>
                <a:latin typeface="Arial"/>
                <a:cs typeface="+mn-cs"/>
              </a:rPr>
              <a:t>Pan and Zoom picture while picture is active, </a:t>
            </a:r>
            <a:br>
              <a:rPr lang="en-GB" sz="900" noProof="1">
                <a:solidFill>
                  <a:srgbClr val="505050"/>
                </a:solidFill>
                <a:latin typeface="Arial"/>
                <a:cs typeface="+mn-cs"/>
              </a:rPr>
            </a:br>
            <a:r>
              <a:rPr lang="en-GB" sz="900" noProof="1">
                <a:solidFill>
                  <a:srgbClr val="505050"/>
                </a:solidFill>
                <a:latin typeface="Arial"/>
                <a:cs typeface="+mn-cs"/>
              </a:rPr>
              <a:t>using ‘Crop’ in </a:t>
            </a:r>
            <a:br>
              <a:rPr lang="en-GB" sz="900" noProof="1">
                <a:solidFill>
                  <a:srgbClr val="505050"/>
                </a:solidFill>
                <a:latin typeface="Arial"/>
                <a:cs typeface="+mn-cs"/>
              </a:rPr>
            </a:br>
            <a:r>
              <a:rPr lang="en-GB" sz="900" noProof="1">
                <a:solidFill>
                  <a:srgbClr val="505050"/>
                </a:solidFill>
                <a:latin typeface="Arial"/>
                <a:cs typeface="+mn-cs"/>
              </a:rPr>
              <a:t>Picture Tools</a:t>
            </a:r>
            <a:br>
              <a:rPr lang="en-GB" sz="900" noProof="1">
                <a:solidFill>
                  <a:srgbClr val="505050"/>
                </a:solidFill>
                <a:latin typeface="Arial"/>
                <a:cs typeface="+mn-cs"/>
              </a:rPr>
            </a:br>
            <a:r>
              <a:rPr lang="en-GB" sz="900" noProof="1">
                <a:solidFill>
                  <a:srgbClr val="505050"/>
                </a:solidFill>
                <a:latin typeface="Arial"/>
                <a:cs typeface="+mn-cs"/>
              </a:rPr>
              <a:t>from the Top menu</a:t>
            </a:r>
          </a:p>
        </p:txBody>
      </p:sp>
      <p:grpSp>
        <p:nvGrpSpPr>
          <p:cNvPr id="8" name="Group 27"/>
          <p:cNvGrpSpPr>
            <a:grpSpLocks/>
          </p:cNvGrpSpPr>
          <p:nvPr userDrawn="1"/>
        </p:nvGrpSpPr>
        <p:grpSpPr bwMode="auto">
          <a:xfrm>
            <a:off x="-871538" y="2627313"/>
            <a:ext cx="733425" cy="225425"/>
            <a:chOff x="-1044146" y="2739466"/>
            <a:chExt cx="922906" cy="282831"/>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29"/>
            <p:cNvGrpSpPr>
              <a:grpSpLocks/>
            </p:cNvGrpSpPr>
            <p:nvPr/>
          </p:nvGrpSpPr>
          <p:grpSpPr bwMode="auto">
            <a:xfrm>
              <a:off x="-1044146" y="2742898"/>
              <a:ext cx="922906" cy="279399"/>
              <a:chOff x="-1055483" y="2739466"/>
              <a:chExt cx="934243" cy="282831"/>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4"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5"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9" name="Text Placeholder 8"/>
          <p:cNvSpPr>
            <a:spLocks noGrp="1"/>
          </p:cNvSpPr>
          <p:nvPr>
            <p:ph type="body" sz="quarter" idx="13"/>
          </p:nvPr>
        </p:nvSpPr>
        <p:spPr>
          <a:xfrm>
            <a:off x="4719095"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Picture Placeholder 4"/>
          <p:cNvSpPr>
            <a:spLocks noGrp="1"/>
          </p:cNvSpPr>
          <p:nvPr>
            <p:ph type="pic" sz="quarter" idx="14"/>
          </p:nvPr>
        </p:nvSpPr>
        <p:spPr>
          <a:xfrm>
            <a:off x="539751" y="1793875"/>
            <a:ext cx="3887787" cy="4248150"/>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p:txBody>
          <a:bodyPr/>
          <a:lstStyle>
            <a:lvl1pPr>
              <a:defRPr/>
            </a:lvl1pPr>
          </a:lstStyle>
          <a:p>
            <a:pPr>
              <a:defRPr/>
            </a:pPr>
            <a:fld id="{FFCC7E82-6A8A-4E30-B8CF-CE3E622D68EF}" type="datetime4">
              <a:rPr lang="en-US"/>
              <a:pPr>
                <a:defRPr/>
              </a:pPr>
              <a:t>May 25, 2018</a:t>
            </a:fld>
            <a:endParaRPr lang="en-GB"/>
          </a:p>
        </p:txBody>
      </p:sp>
      <p:sp>
        <p:nvSpPr>
          <p:cNvPr id="17" name="Slide Number Placeholder 5"/>
          <p:cNvSpPr>
            <a:spLocks noGrp="1"/>
          </p:cNvSpPr>
          <p:nvPr>
            <p:ph type="sldNum" sz="quarter" idx="18"/>
          </p:nvPr>
        </p:nvSpPr>
        <p:spPr/>
        <p:txBody>
          <a:bodyPr/>
          <a:lstStyle>
            <a:lvl1pPr>
              <a:defRPr/>
            </a:lvl1pPr>
          </a:lstStyle>
          <a:p>
            <a:fld id="{0EE1D54D-592D-4EFA-B081-4782B52C0535}" type="slidenum">
              <a:rPr lang="en-GB" altLang="en-US"/>
              <a:pPr/>
              <a:t>‹Nr.›</a:t>
            </a:fld>
            <a:endParaRPr lang="en-GB" altLang="en-US"/>
          </a:p>
        </p:txBody>
      </p:sp>
      <p:sp>
        <p:nvSpPr>
          <p:cNvPr id="18" name="Footer Placeholder 2"/>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3996654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p:txBody>
      </p:sp>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12" name="Text Placeholder 7"/>
          <p:cNvSpPr>
            <a:spLocks noGrp="1"/>
          </p:cNvSpPr>
          <p:nvPr>
            <p:ph type="body" sz="quarter" idx="17"/>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6" name="Date Placeholder 4"/>
          <p:cNvSpPr>
            <a:spLocks noGrp="1"/>
          </p:cNvSpPr>
          <p:nvPr>
            <p:ph type="dt" sz="half" idx="18"/>
          </p:nvPr>
        </p:nvSpPr>
        <p:spPr/>
        <p:txBody>
          <a:bodyPr/>
          <a:lstStyle>
            <a:lvl1pPr>
              <a:defRPr/>
            </a:lvl1pPr>
          </a:lstStyle>
          <a:p>
            <a:pPr>
              <a:defRPr/>
            </a:pPr>
            <a:fld id="{E12F8152-0A0F-4B51-A37E-0E99AB8B6ED1}" type="datetime4">
              <a:rPr lang="en-US"/>
              <a:pPr>
                <a:defRPr/>
              </a:pPr>
              <a:t>May 25, 2018</a:t>
            </a:fld>
            <a:endParaRPr lang="en-GB"/>
          </a:p>
        </p:txBody>
      </p:sp>
      <p:sp>
        <p:nvSpPr>
          <p:cNvPr id="7" name="Footer Placeholder 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8" name="Slide Number Placeholder 9"/>
          <p:cNvSpPr>
            <a:spLocks noGrp="1"/>
          </p:cNvSpPr>
          <p:nvPr>
            <p:ph type="sldNum" sz="quarter" idx="20"/>
          </p:nvPr>
        </p:nvSpPr>
        <p:spPr/>
        <p:txBody>
          <a:bodyPr/>
          <a:lstStyle>
            <a:lvl1pPr>
              <a:defRPr/>
            </a:lvl1pPr>
          </a:lstStyle>
          <a:p>
            <a:fld id="{443E5F28-A3A0-4374-8082-18800F0663D9}" type="slidenum">
              <a:rPr lang="en-GB" altLang="en-US"/>
              <a:pPr/>
              <a:t>‹Nr.›</a:t>
            </a:fld>
            <a:endParaRPr lang="en-GB" altLang="en-US"/>
          </a:p>
        </p:txBody>
      </p:sp>
    </p:spTree>
    <p:extLst>
      <p:ext uri="{BB962C8B-B14F-4D97-AF65-F5344CB8AC3E}">
        <p14:creationId xmlns:p14="http://schemas.microsoft.com/office/powerpoint/2010/main" val="40116263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r>
              <a:rPr lang="en-GB" altLang="en-US" sz="900" b="1">
                <a:solidFill>
                  <a:srgbClr val="505050"/>
                </a:solidFill>
                <a:cs typeface="Arial" panose="020B0604020202020204" pitchFamily="34" charset="0"/>
              </a:rPr>
              <a:t>Change fact box colour</a:t>
            </a:r>
            <a:r>
              <a:rPr lang="en-GB" altLang="en-US" sz="900">
                <a:solidFill>
                  <a:srgbClr val="505050"/>
                </a:solidFill>
                <a:cs typeface="Arial" panose="020B0604020202020204" pitchFamily="34" charset="0"/>
              </a:rP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Click on box, choose between the five highlighted colours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under Shape fill</a:t>
            </a:r>
          </a:p>
        </p:txBody>
      </p:sp>
      <p:grpSp>
        <p:nvGrpSpPr>
          <p:cNvPr id="7" name="Group 12"/>
          <p:cNvGrpSpPr>
            <a:grpSpLocks/>
          </p:cNvGrpSpPr>
          <p:nvPr userDrawn="1"/>
        </p:nvGrpSpPr>
        <p:grpSpPr bwMode="auto">
          <a:xfrm>
            <a:off x="-1611313" y="3840163"/>
            <a:ext cx="1473200" cy="1082675"/>
            <a:chOff x="-1620688" y="2448768"/>
            <a:chExt cx="1472480" cy="1082372"/>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0" name="Text Box 28"/>
          <p:cNvSpPr txBox="1">
            <a:spLocks noChangeArrowheads="1"/>
          </p:cNvSpPr>
          <p:nvPr userDrawn="1"/>
        </p:nvSpPr>
        <p:spPr bwMode="auto">
          <a:xfrm>
            <a:off x="-1733550" y="1770063"/>
            <a:ext cx="15954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1" name="Group 27"/>
          <p:cNvGrpSpPr>
            <a:grpSpLocks/>
          </p:cNvGrpSpPr>
          <p:nvPr userDrawn="1"/>
        </p:nvGrpSpPr>
        <p:grpSpPr bwMode="auto">
          <a:xfrm>
            <a:off x="-871538" y="2627313"/>
            <a:ext cx="733425" cy="225425"/>
            <a:chOff x="-1044146" y="2739466"/>
            <a:chExt cx="922906" cy="282831"/>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29"/>
            <p:cNvGrpSpPr>
              <a:grpSpLocks/>
            </p:cNvGrpSpPr>
            <p:nvPr/>
          </p:nvGrpSpPr>
          <p:grpSpPr bwMode="auto">
            <a:xfrm>
              <a:off x="-1044146" y="2742898"/>
              <a:ext cx="922906" cy="279399"/>
              <a:chOff x="-1055483" y="2739466"/>
              <a:chExt cx="934243" cy="282831"/>
            </a:xfrm>
          </p:grpSpPr>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6"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7"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5"/>
            <a:ext cx="8064500" cy="4227413"/>
          </a:xfrm>
          <a:solidFill>
            <a:schemeClr val="accent3">
              <a:alpha val="80000"/>
            </a:schemeClr>
          </a:solidFill>
        </p:spPr>
        <p:txBody>
          <a:bodyPr lIns="180000" tIns="216000" rIns="180000" bIns="180000"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5"/>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8" name="Date Placeholder 2"/>
          <p:cNvSpPr>
            <a:spLocks noGrp="1"/>
          </p:cNvSpPr>
          <p:nvPr>
            <p:ph type="dt" sz="half" idx="16"/>
          </p:nvPr>
        </p:nvSpPr>
        <p:spPr/>
        <p:txBody>
          <a:bodyPr/>
          <a:lstStyle>
            <a:lvl1pPr>
              <a:defRPr/>
            </a:lvl1pPr>
          </a:lstStyle>
          <a:p>
            <a:pPr>
              <a:defRPr/>
            </a:pPr>
            <a:fld id="{1BB8506E-A126-4687-BCA6-C0FC69C2D5FE}" type="datetime4">
              <a:rPr lang="en-US"/>
              <a:pPr>
                <a:defRPr/>
              </a:pPr>
              <a:t>May 25, 2018</a:t>
            </a:fld>
            <a:endParaRPr lang="en-GB"/>
          </a:p>
        </p:txBody>
      </p:sp>
      <p:sp>
        <p:nvSpPr>
          <p:cNvPr id="19" name="Slide Number Placeholder 3"/>
          <p:cNvSpPr>
            <a:spLocks noGrp="1"/>
          </p:cNvSpPr>
          <p:nvPr>
            <p:ph type="sldNum" sz="quarter" idx="17"/>
          </p:nvPr>
        </p:nvSpPr>
        <p:spPr/>
        <p:txBody>
          <a:bodyPr/>
          <a:lstStyle>
            <a:lvl1pPr>
              <a:defRPr/>
            </a:lvl1pPr>
          </a:lstStyle>
          <a:p>
            <a:fld id="{AF431730-7A4E-467D-8087-03FAB57791AB}" type="slidenum">
              <a:rPr lang="en-GB" altLang="en-US"/>
              <a:pPr/>
              <a:t>‹Nr.›</a:t>
            </a:fld>
            <a:endParaRPr lang="en-GB" altLang="en-US"/>
          </a:p>
        </p:txBody>
      </p:sp>
      <p:sp>
        <p:nvSpPr>
          <p:cNvPr id="20" name="Footer Placeholder 13"/>
          <p:cNvSpPr>
            <a:spLocks noGrp="1"/>
          </p:cNvSpPr>
          <p:nvPr>
            <p:ph type="ftr" sz="quarter" idx="18"/>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8684290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7" name="AutoShape 4"/>
          <p:cNvSpPr>
            <a:spLocks/>
          </p:cNvSpPr>
          <p:nvPr userDrawn="1"/>
        </p:nvSpPr>
        <p:spPr bwMode="gray">
          <a:xfrm>
            <a:off x="-1733550" y="895350"/>
            <a:ext cx="159543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r>
              <a:rPr lang="en-GB" altLang="en-US" sz="900" b="1">
                <a:solidFill>
                  <a:srgbClr val="505050"/>
                </a:solidFill>
                <a:cs typeface="Arial" panose="020B0604020202020204" pitchFamily="34" charset="0"/>
              </a:rPr>
              <a:t>Change fact box colour</a:t>
            </a:r>
            <a:r>
              <a:rPr lang="en-GB" altLang="en-US" sz="900">
                <a:solidFill>
                  <a:srgbClr val="505050"/>
                </a:solidFill>
                <a:cs typeface="Arial" panose="020B0604020202020204" pitchFamily="34" charset="0"/>
              </a:rP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Click on box, choose between the five highlighted colours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under Shape fill</a:t>
            </a:r>
          </a:p>
        </p:txBody>
      </p:sp>
      <p:grpSp>
        <p:nvGrpSpPr>
          <p:cNvPr id="8" name="Group 10"/>
          <p:cNvGrpSpPr>
            <a:grpSpLocks/>
          </p:cNvGrpSpPr>
          <p:nvPr userDrawn="1"/>
        </p:nvGrpSpPr>
        <p:grpSpPr bwMode="auto">
          <a:xfrm>
            <a:off x="-1611313" y="3840163"/>
            <a:ext cx="1473200" cy="1082675"/>
            <a:chOff x="-1620688" y="2448768"/>
            <a:chExt cx="1472480" cy="1082372"/>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3"/>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2" name="Text Box 28"/>
          <p:cNvSpPr txBox="1">
            <a:spLocks noChangeArrowheads="1"/>
          </p:cNvSpPr>
          <p:nvPr userDrawn="1"/>
        </p:nvSpPr>
        <p:spPr bwMode="auto">
          <a:xfrm>
            <a:off x="-1733550" y="1770063"/>
            <a:ext cx="15954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3" name="Group 27"/>
          <p:cNvGrpSpPr>
            <a:grpSpLocks/>
          </p:cNvGrpSpPr>
          <p:nvPr userDrawn="1"/>
        </p:nvGrpSpPr>
        <p:grpSpPr bwMode="auto">
          <a:xfrm>
            <a:off x="-871538" y="2627313"/>
            <a:ext cx="733425" cy="225425"/>
            <a:chOff x="-1044146" y="2739466"/>
            <a:chExt cx="922906" cy="282831"/>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29"/>
            <p:cNvGrpSpPr>
              <a:grpSpLocks/>
            </p:cNvGrpSpPr>
            <p:nvPr/>
          </p:nvGrpSpPr>
          <p:grpSpPr bwMode="auto">
            <a:xfrm>
              <a:off x="-1044146" y="2742898"/>
              <a:ext cx="922906" cy="279399"/>
              <a:chOff x="-1055483" y="2739466"/>
              <a:chExt cx="934243" cy="282831"/>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8"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19"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2" name="Title 1"/>
          <p:cNvSpPr>
            <a:spLocks noGrp="1"/>
          </p:cNvSpPr>
          <p:nvPr>
            <p:ph type="title"/>
          </p:nvPr>
        </p:nvSpPr>
        <p:spPr/>
        <p:txBody>
          <a:bodyPr/>
          <a:lstStyle/>
          <a:p>
            <a:r>
              <a:rPr lang="en-US"/>
              <a:t>Click to edit Master title style</a:t>
            </a:r>
            <a:endParaRPr lang="en-GB" dirty="0"/>
          </a:p>
        </p:txBody>
      </p:sp>
      <p:sp>
        <p:nvSpPr>
          <p:cNvPr id="6" name="Text Placeholder 8"/>
          <p:cNvSpPr>
            <a:spLocks noGrp="1"/>
          </p:cNvSpPr>
          <p:nvPr>
            <p:ph type="body" sz="quarter" idx="13"/>
          </p:nvPr>
        </p:nvSpPr>
        <p:spPr>
          <a:xfrm>
            <a:off x="539750" y="1793875"/>
            <a:ext cx="3887788" cy="4227413"/>
          </a:xfrm>
          <a:solidFill>
            <a:schemeClr val="tx2">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5"/>
            <a:ext cx="3887788" cy="4227413"/>
          </a:xfrm>
          <a:solidFill>
            <a:schemeClr val="accent3">
              <a:alpha val="80000"/>
            </a:schemeClr>
          </a:solidFill>
        </p:spPr>
        <p:txBody>
          <a:bodyPr lIns="180000" tIns="216000" rIns="180000" bIns="180000"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p:cNvSpPr>
            <a:spLocks noGrp="1"/>
          </p:cNvSpPr>
          <p:nvPr>
            <p:ph type="body" sz="quarter" idx="16"/>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20" name="Date Placeholder 2"/>
          <p:cNvSpPr>
            <a:spLocks noGrp="1"/>
          </p:cNvSpPr>
          <p:nvPr>
            <p:ph type="dt" sz="half" idx="17"/>
          </p:nvPr>
        </p:nvSpPr>
        <p:spPr/>
        <p:txBody>
          <a:bodyPr/>
          <a:lstStyle>
            <a:lvl1pPr>
              <a:defRPr/>
            </a:lvl1pPr>
          </a:lstStyle>
          <a:p>
            <a:pPr>
              <a:defRPr/>
            </a:pPr>
            <a:fld id="{4687B3CB-5461-456B-9AA5-E2915118063D}" type="datetime4">
              <a:rPr lang="en-US"/>
              <a:pPr>
                <a:defRPr/>
              </a:pPr>
              <a:t>May 25, 2018</a:t>
            </a:fld>
            <a:endParaRPr lang="en-GB"/>
          </a:p>
        </p:txBody>
      </p:sp>
      <p:sp>
        <p:nvSpPr>
          <p:cNvPr id="21" name="Slide Number Placeholder 3"/>
          <p:cNvSpPr>
            <a:spLocks noGrp="1"/>
          </p:cNvSpPr>
          <p:nvPr>
            <p:ph type="sldNum" sz="quarter" idx="18"/>
          </p:nvPr>
        </p:nvSpPr>
        <p:spPr/>
        <p:txBody>
          <a:bodyPr/>
          <a:lstStyle>
            <a:lvl1pPr>
              <a:defRPr/>
            </a:lvl1pPr>
          </a:lstStyle>
          <a:p>
            <a:fld id="{F21AB865-8AA8-4BAF-8A8E-B09AE6A7E0ED}" type="slidenum">
              <a:rPr lang="en-GB" altLang="en-US"/>
              <a:pPr/>
              <a:t>‹Nr.›</a:t>
            </a:fld>
            <a:endParaRPr lang="en-GB" altLang="en-US"/>
          </a:p>
        </p:txBody>
      </p:sp>
      <p:sp>
        <p:nvSpPr>
          <p:cNvPr id="22" name="Footer Placeholder 6"/>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5198206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p:txBody>
      </p:sp>
      <p:sp>
        <p:nvSpPr>
          <p:cNvPr id="6" name="AutoShape 4"/>
          <p:cNvSpPr>
            <a:spLocks/>
          </p:cNvSpPr>
          <p:nvPr/>
        </p:nvSpPr>
        <p:spPr bwMode="gray">
          <a:xfrm>
            <a:off x="-1733550" y="1801813"/>
            <a:ext cx="1595437"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a:t>
            </a:r>
            <a:r>
              <a:rPr lang="en-GB" altLang="en-US" sz="900" b="1">
                <a:solidFill>
                  <a:srgbClr val="505050"/>
                </a:solidFill>
                <a:cs typeface="Arial" panose="020B0604020202020204" pitchFamily="34" charset="0"/>
              </a:rPr>
              <a:t>Change or edit chart</a:t>
            </a:r>
          </a:p>
          <a:p>
            <a:pPr algn="r">
              <a:defRPr/>
            </a:pPr>
            <a:r>
              <a:rPr lang="en-GB" altLang="en-US" sz="900">
                <a:solidFill>
                  <a:srgbClr val="505050"/>
                </a:solidFill>
                <a:cs typeface="Arial" panose="020B0604020202020204" pitchFamily="34" charset="0"/>
              </a:rPr>
              <a:t>1. Right click on chart</a:t>
            </a:r>
          </a:p>
          <a:p>
            <a:pPr algn="r">
              <a:defRPr/>
            </a:pPr>
            <a:r>
              <a:rPr lang="en-GB" altLang="en-US" sz="900">
                <a:solidFill>
                  <a:srgbClr val="505050"/>
                </a:solidFill>
                <a:cs typeface="Arial" panose="020B0604020202020204" pitchFamily="34" charset="0"/>
              </a:rPr>
              <a:t>2a. Select Change Type and choose a new chart type from the viewed selection</a:t>
            </a:r>
          </a:p>
          <a:p>
            <a:pPr algn="r">
              <a:defRPr/>
            </a:pPr>
            <a:r>
              <a:rPr lang="en-GB" altLang="en-US" sz="900">
                <a:solidFill>
                  <a:srgbClr val="505050"/>
                </a:solidFill>
                <a:cs typeface="Arial" panose="020B0604020202020204" pitchFamily="34" charset="0"/>
              </a:rPr>
              <a:t>2b. Select Edit Data and fill in the new data</a:t>
            </a: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endParaRPr lang="en-GB" altLang="en-US" sz="900">
              <a:solidFill>
                <a:srgbClr val="505050"/>
              </a:solidFill>
              <a:cs typeface="Arial" panose="020B0604020202020204" pitchFamily="34" charset="0"/>
            </a:endParaRPr>
          </a:p>
          <a:p>
            <a:pPr algn="r">
              <a:defRPr/>
            </a:pPr>
            <a:r>
              <a:rPr lang="en-GB" altLang="en-US" sz="900" b="1">
                <a:solidFill>
                  <a:srgbClr val="505050"/>
                </a:solidFill>
                <a:cs typeface="Arial" panose="020B0604020202020204" pitchFamily="34" charset="0"/>
              </a:rPr>
              <a:t>Pre-designed chart </a:t>
            </a:r>
            <a:r>
              <a:rPr lang="en-GB" altLang="en-US" sz="900">
                <a:solidFill>
                  <a:srgbClr val="505050"/>
                </a:solidFill>
                <a:cs typeface="Arial" panose="020B0604020202020204" pitchFamily="34" charset="0"/>
              </a:rP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1. Click Chart icon or chart</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2. Insert pre-designed chart </a:t>
            </a:r>
          </a:p>
          <a:p>
            <a:pPr algn="r">
              <a:defRPr/>
            </a:pPr>
            <a:r>
              <a:rPr lang="en-GB" altLang="en-US" sz="900">
                <a:solidFill>
                  <a:srgbClr val="505050"/>
                </a:solidFill>
                <a:cs typeface="Arial" panose="020B0604020202020204" pitchFamily="34" charset="0"/>
              </a:rPr>
              <a:t>from Templates</a:t>
            </a:r>
          </a:p>
        </p:txBody>
      </p:sp>
      <p:grpSp>
        <p:nvGrpSpPr>
          <p:cNvPr id="7" name="Group 12"/>
          <p:cNvGrpSpPr>
            <a:grpSpLocks/>
          </p:cNvGrpSpPr>
          <p:nvPr/>
        </p:nvGrpSpPr>
        <p:grpSpPr bwMode="auto">
          <a:xfrm>
            <a:off x="-1311275" y="2852738"/>
            <a:ext cx="1173162" cy="2543175"/>
            <a:chOff x="-1310530" y="2168860"/>
            <a:chExt cx="1172417" cy="2542592"/>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530" y="2168860"/>
              <a:ext cx="1172417" cy="254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18"/>
            <p:cNvSpPr/>
            <p:nvPr/>
          </p:nvSpPr>
          <p:spPr>
            <a:xfrm>
              <a:off x="-1286733" y="3357624"/>
              <a:ext cx="1131169" cy="35869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err="1">
                <a:solidFill>
                  <a:prstClr val="white"/>
                </a:solidFill>
              </a:endParaRPr>
            </a:p>
          </p:txBody>
        </p:sp>
      </p:grpSp>
      <p:grpSp>
        <p:nvGrpSpPr>
          <p:cNvPr id="10" name="Group 13"/>
          <p:cNvGrpSpPr>
            <a:grpSpLocks/>
          </p:cNvGrpSpPr>
          <p:nvPr/>
        </p:nvGrpSpPr>
        <p:grpSpPr bwMode="auto">
          <a:xfrm>
            <a:off x="-1871663" y="6088063"/>
            <a:ext cx="1733550" cy="725487"/>
            <a:chOff x="-1871663" y="5985284"/>
            <a:chExt cx="1733550" cy="724802"/>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r="41348" b="44186"/>
            <a:stretch>
              <a:fillRect/>
            </a:stretch>
          </p:blipFill>
          <p:spPr bwMode="auto">
            <a:xfrm>
              <a:off x="-1871663" y="5985284"/>
              <a:ext cx="1733550" cy="7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1133475" y="6273936"/>
              <a:ext cx="917575" cy="28706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err="1">
                <a:solidFill>
                  <a:prstClr val="white"/>
                </a:solidFill>
              </a:endParaRPr>
            </a:p>
          </p:txBody>
        </p:sp>
        <p:sp>
          <p:nvSpPr>
            <p:cNvPr id="13" name="Rounded Rectangle 12"/>
            <p:cNvSpPr/>
            <p:nvPr/>
          </p:nvSpPr>
          <p:spPr>
            <a:xfrm>
              <a:off x="-1824038" y="6166088"/>
              <a:ext cx="576263" cy="16335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err="1">
                <a:solidFill>
                  <a:prstClr val="white"/>
                </a:solidFill>
              </a:endParaRPr>
            </a:p>
          </p:txBody>
        </p:sp>
      </p:gr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29822" y="1784147"/>
            <a:ext cx="8074428" cy="4257878"/>
          </a:xfrm>
        </p:spPr>
        <p:txBody>
          <a:bodyPr/>
          <a:lstStyle>
            <a:lvl1pPr marL="0" indent="0">
              <a:buNone/>
              <a:defRPr baseline="0"/>
            </a:lvl1pPr>
          </a:lstStyle>
          <a:p>
            <a:pPr lvl="0"/>
            <a:r>
              <a:rPr lang="nl-NL" noProof="0"/>
              <a:t>Klik om de modelstijlen te bewerken</a:t>
            </a:r>
          </a:p>
        </p:txBody>
      </p:sp>
      <p:sp>
        <p:nvSpPr>
          <p:cNvPr id="20" name="Text Placeholder 7"/>
          <p:cNvSpPr>
            <a:spLocks noGrp="1"/>
          </p:cNvSpPr>
          <p:nvPr>
            <p:ph type="body" sz="quarter" idx="14"/>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4" name="Date Placeholder 8"/>
          <p:cNvSpPr>
            <a:spLocks noGrp="1"/>
          </p:cNvSpPr>
          <p:nvPr>
            <p:ph type="dt" sz="half" idx="15"/>
          </p:nvPr>
        </p:nvSpPr>
        <p:spPr/>
        <p:txBody>
          <a:bodyPr/>
          <a:lstStyle>
            <a:lvl1pPr>
              <a:defRPr/>
            </a:lvl1pPr>
          </a:lstStyle>
          <a:p>
            <a:pPr>
              <a:defRPr/>
            </a:pPr>
            <a:fld id="{0B186937-8409-4B8B-9359-C61C3A8F6CF7}" type="datetime4">
              <a:rPr lang="en-US"/>
              <a:pPr>
                <a:defRPr/>
              </a:pPr>
              <a:t>May 25, 2018</a:t>
            </a:fld>
            <a:endParaRPr lang="en-GB"/>
          </a:p>
        </p:txBody>
      </p:sp>
      <p:sp>
        <p:nvSpPr>
          <p:cNvPr id="15" name="Footer Placeholder 9"/>
          <p:cNvSpPr>
            <a:spLocks noGrp="1"/>
          </p:cNvSpPr>
          <p:nvPr>
            <p:ph type="ftr" sz="quarter" idx="16"/>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6" name="Slide Number Placeholder 10"/>
          <p:cNvSpPr>
            <a:spLocks noGrp="1"/>
          </p:cNvSpPr>
          <p:nvPr>
            <p:ph type="sldNum" sz="quarter" idx="17"/>
          </p:nvPr>
        </p:nvSpPr>
        <p:spPr/>
        <p:txBody>
          <a:bodyPr/>
          <a:lstStyle>
            <a:lvl1pPr>
              <a:defRPr/>
            </a:lvl1pPr>
          </a:lstStyle>
          <a:p>
            <a:fld id="{3C64A9B6-5F25-48BE-9D25-06AEA9C66BAF}" type="slidenum">
              <a:rPr lang="en-GB" altLang="en-US"/>
              <a:pPr/>
              <a:t>‹Nr.›</a:t>
            </a:fld>
            <a:endParaRPr lang="en-GB" altLang="en-US"/>
          </a:p>
        </p:txBody>
      </p:sp>
    </p:spTree>
    <p:extLst>
      <p:ext uri="{BB962C8B-B14F-4D97-AF65-F5344CB8AC3E}">
        <p14:creationId xmlns:p14="http://schemas.microsoft.com/office/powerpoint/2010/main" val="373442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10"/>
          <p:cNvSpPr txBox="1"/>
          <p:nvPr userDrawn="1"/>
        </p:nvSpPr>
        <p:spPr>
          <a:xfrm>
            <a:off x="1619250" y="6581775"/>
            <a:ext cx="4284663" cy="122238"/>
          </a:xfrm>
          <a:prstGeom prst="rect">
            <a:avLst/>
          </a:prstGeom>
          <a:noFill/>
        </p:spPr>
        <p:txBody>
          <a:bodyPr lIns="0" tIns="0" rIns="0" bIns="0">
            <a:spAutoFit/>
          </a:bodyPr>
          <a:lstStyle/>
          <a:p>
            <a:pPr fontAlgn="auto">
              <a:spcBef>
                <a:spcPts val="0"/>
              </a:spcBef>
              <a:spcAft>
                <a:spcPts val="0"/>
              </a:spcAft>
              <a:defRPr/>
            </a:pPr>
            <a:r>
              <a:rPr lang="en-GB" sz="800" dirty="0">
                <a:solidFill>
                  <a:schemeClr val="bg1"/>
                </a:solidFill>
                <a:latin typeface="+mn-lt"/>
                <a:cs typeface="+mn-cs"/>
              </a:rPr>
              <a:t>European network for Health Technology Assessment | </a:t>
            </a:r>
            <a:r>
              <a:rPr lang="en-GB" sz="800" kern="1200" dirty="0">
                <a:solidFill>
                  <a:schemeClr val="bg1"/>
                </a:solidFill>
                <a:latin typeface="Arial" charset="0"/>
                <a:ea typeface="+mn-ea"/>
                <a:cs typeface="Arial" charset="0"/>
              </a:rPr>
              <a:t>JA3</a:t>
            </a:r>
            <a:r>
              <a:rPr lang="en-GB" sz="800" kern="1200" baseline="0" dirty="0">
                <a:solidFill>
                  <a:schemeClr val="bg1"/>
                </a:solidFill>
                <a:latin typeface="Arial" charset="0"/>
                <a:ea typeface="+mn-ea"/>
                <a:cs typeface="Arial" charset="0"/>
              </a:rPr>
              <a:t> 2016 - 2020 </a:t>
            </a:r>
            <a:r>
              <a:rPr lang="en-GB" sz="800" dirty="0">
                <a:solidFill>
                  <a:schemeClr val="bg1"/>
                </a:solidFill>
                <a:latin typeface="+mn-lt"/>
                <a:cs typeface="+mn-cs"/>
              </a:rPr>
              <a:t>| www.eunethta.eu</a:t>
            </a:r>
          </a:p>
        </p:txBody>
      </p:sp>
      <p:pic>
        <p:nvPicPr>
          <p:cNvPr id="7" name="Picture 4" descr="D:\Desktop\4401 SST PPT Levering til SkabelonDesign\Work\EU_Kommissionen_logo_neg.emf"/>
          <p:cNvPicPr>
            <a:picLocks noChangeAspect="1" noChangeArrowheads="1"/>
          </p:cNvPicPr>
          <p:nvPr userDrawn="1"/>
        </p:nvPicPr>
        <p:blipFill>
          <a:blip r:embed="rId3"/>
          <a:srcRect/>
          <a:stretch>
            <a:fillRect/>
          </a:stretch>
        </p:blipFill>
        <p:spPr bwMode="auto">
          <a:xfrm>
            <a:off x="7343775" y="6351588"/>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4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Date Placeholder 4"/>
          <p:cNvSpPr>
            <a:spLocks noGrp="1"/>
          </p:cNvSpPr>
          <p:nvPr>
            <p:ph type="dt" sz="half" idx="18"/>
          </p:nvPr>
        </p:nvSpPr>
        <p:spPr>
          <a:xfrm>
            <a:off x="550863" y="5000625"/>
            <a:ext cx="7442200" cy="300038"/>
          </a:xfrm>
        </p:spPr>
        <p:txBody>
          <a:bodyPr/>
          <a:lstStyle>
            <a:lvl1pPr algn="l">
              <a:defRPr sz="1400">
                <a:solidFill>
                  <a:srgbClr val="000000"/>
                </a:solidFill>
              </a:defRPr>
            </a:lvl1pPr>
          </a:lstStyle>
          <a:p>
            <a:pPr>
              <a:defRPr/>
            </a:pPr>
            <a:fld id="{8ABD86A0-E343-4826-B8F4-C3EE1B36E677}" type="datetime4">
              <a:rPr lang="en-US" smtClean="0"/>
              <a:t>May 25, 2018</a:t>
            </a:fld>
            <a:endParaRPr lang="en-GB"/>
          </a:p>
        </p:txBody>
      </p:sp>
      <p:sp>
        <p:nvSpPr>
          <p:cNvPr id="11" name="Slide Number Placeholder 6"/>
          <p:cNvSpPr>
            <a:spLocks noGrp="1"/>
          </p:cNvSpPr>
          <p:nvPr>
            <p:ph type="sldNum" sz="quarter" idx="20"/>
          </p:nvPr>
        </p:nvSpPr>
        <p:spPr>
          <a:xfrm>
            <a:off x="7993063" y="6943725"/>
            <a:ext cx="611187" cy="122238"/>
          </a:xfrm>
        </p:spPr>
        <p:txBody>
          <a:bodyPr/>
          <a:lstStyle>
            <a:lvl1pPr>
              <a:defRPr>
                <a:solidFill>
                  <a:schemeClr val="bg2"/>
                </a:solidFill>
              </a:defRPr>
            </a:lvl1pPr>
          </a:lstStyle>
          <a:p>
            <a:pPr>
              <a:defRPr/>
            </a:pPr>
            <a:fld id="{478D478B-F617-407B-A5F2-389BBCAFB96D}" type="slidenum">
              <a:rPr lang="en-GB"/>
              <a:pPr>
                <a:defRPr/>
              </a:pPr>
              <a:t>‹Nr.›</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pPr>
              <a:defRPr/>
            </a:pPr>
            <a:fld id="{2E9B1D47-7485-463F-A475-75DC654500AA}" type="datetime4">
              <a:rPr lang="en-US" smtClean="0"/>
              <a:t>May 25, 2018</a:t>
            </a:fld>
            <a:endParaRPr lang="fr-FR"/>
          </a:p>
        </p:txBody>
      </p:sp>
      <p:sp>
        <p:nvSpPr>
          <p:cNvPr id="4" name="Pladsholder til diasnummer 3"/>
          <p:cNvSpPr>
            <a:spLocks noGrp="1"/>
          </p:cNvSpPr>
          <p:nvPr>
            <p:ph type="sldNum" sz="quarter" idx="12"/>
          </p:nvPr>
        </p:nvSpPr>
        <p:spPr/>
        <p:txBody>
          <a:bodyPr/>
          <a:lstStyle>
            <a:lvl1pPr>
              <a:defRPr/>
            </a:lvl1pPr>
          </a:lstStyle>
          <a:p>
            <a:pPr>
              <a:defRPr/>
            </a:pPr>
            <a:fld id="{E1C62B20-FC6B-4684-86DD-EDFB0C53DF5C}" type="slidenum">
              <a:rPr lang="fr-FR"/>
              <a:pPr>
                <a:defRPr/>
              </a:pPr>
              <a:t>‹Nr.›</a:t>
            </a:fld>
            <a:endParaRPr lang="fr-F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6" name="AutoShape 4"/>
          <p:cNvSpPr>
            <a:spLocks/>
          </p:cNvSpPr>
          <p:nvPr userDrawn="1"/>
        </p:nvSpPr>
        <p:spPr bwMode="gray">
          <a:xfrm>
            <a:off x="-1733550" y="895350"/>
            <a:ext cx="1595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 Maximum two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lines in header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in Caps</a:t>
            </a:r>
          </a:p>
        </p:txBody>
      </p:sp>
      <p:sp>
        <p:nvSpPr>
          <p:cNvPr id="7" name="TextBox 6"/>
          <p:cNvSpPr txBox="1">
            <a:spLocks noChangeArrowheads="1"/>
          </p:cNvSpPr>
          <p:nvPr userDrawn="1"/>
        </p:nvSpPr>
        <p:spPr bwMode="auto">
          <a:xfrm>
            <a:off x="1619250" y="6578600"/>
            <a:ext cx="42481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srgbClr val="505050"/>
                </a:solidFill>
                <a:cs typeface="+mn-cs"/>
              </a:rPr>
              <a:t>European network for Health Technology Assessment | JA2 2016-2020 | www.eunethta.eu</a:t>
            </a:r>
          </a:p>
        </p:txBody>
      </p:sp>
      <p:sp>
        <p:nvSpPr>
          <p:cNvPr id="8" name="AutoShape 4"/>
          <p:cNvSpPr>
            <a:spLocks/>
          </p:cNvSpPr>
          <p:nvPr userDrawn="1"/>
        </p:nvSpPr>
        <p:spPr bwMode="gray">
          <a:xfrm>
            <a:off x="-1733550" y="3133725"/>
            <a:ext cx="15954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b="1">
                <a:solidFill>
                  <a:srgbClr val="505050"/>
                </a:solidFill>
                <a:cs typeface="Arial" panose="020B0604020202020204" pitchFamily="34" charset="0"/>
              </a:rPr>
              <a:t>Change Country colour</a:t>
            </a:r>
            <a:r>
              <a:rPr lang="en-GB" altLang="en-US" sz="900">
                <a:solidFill>
                  <a:srgbClr val="505050"/>
                </a:solidFill>
                <a:cs typeface="Arial" panose="020B0604020202020204" pitchFamily="34" charset="0"/>
              </a:rPr>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Click twice on country,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choose between the five highlighted colours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under Shape fill</a:t>
            </a:r>
          </a:p>
        </p:txBody>
      </p:sp>
      <p:grpSp>
        <p:nvGrpSpPr>
          <p:cNvPr id="10" name="Group 12"/>
          <p:cNvGrpSpPr>
            <a:grpSpLocks/>
          </p:cNvGrpSpPr>
          <p:nvPr userDrawn="1"/>
        </p:nvGrpSpPr>
        <p:grpSpPr bwMode="auto">
          <a:xfrm>
            <a:off x="-1611313" y="3840163"/>
            <a:ext cx="1473200" cy="1082675"/>
            <a:chOff x="-1620688" y="2448768"/>
            <a:chExt cx="1472480" cy="1082372"/>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9" name="Text Placeholder 8"/>
          <p:cNvSpPr>
            <a:spLocks noGrp="1"/>
          </p:cNvSpPr>
          <p:nvPr>
            <p:ph type="body" sz="quarter" idx="13"/>
          </p:nvPr>
        </p:nvSpPr>
        <p:spPr>
          <a:xfrm>
            <a:off x="539750" y="1694609"/>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33"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3" name="Date Placeholder 16"/>
          <p:cNvSpPr>
            <a:spLocks noGrp="1"/>
          </p:cNvSpPr>
          <p:nvPr>
            <p:ph type="dt" sz="half" idx="18"/>
          </p:nvPr>
        </p:nvSpPr>
        <p:spPr/>
        <p:txBody>
          <a:bodyPr/>
          <a:lstStyle>
            <a:lvl1pPr>
              <a:defRPr/>
            </a:lvl1pPr>
          </a:lstStyle>
          <a:p>
            <a:pPr>
              <a:defRPr/>
            </a:pPr>
            <a:fld id="{05ED1B74-28BE-4FCF-AE1D-5BDF0AB7419B}" type="datetime4">
              <a:rPr lang="en-US"/>
              <a:pPr>
                <a:defRPr/>
              </a:pPr>
              <a:t>May 25, 2018</a:t>
            </a:fld>
            <a:endParaRPr lang="en-GB"/>
          </a:p>
        </p:txBody>
      </p:sp>
      <p:sp>
        <p:nvSpPr>
          <p:cNvPr id="14" name="Footer Placeholder 17"/>
          <p:cNvSpPr>
            <a:spLocks noGrp="1"/>
          </p:cNvSpPr>
          <p:nvPr>
            <p:ph type="ftr" sz="quarter" idx="19"/>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15" name="Slide Number Placeholder 18"/>
          <p:cNvSpPr>
            <a:spLocks noGrp="1"/>
          </p:cNvSpPr>
          <p:nvPr>
            <p:ph type="sldNum" sz="quarter" idx="20"/>
          </p:nvPr>
        </p:nvSpPr>
        <p:spPr/>
        <p:txBody>
          <a:bodyPr/>
          <a:lstStyle>
            <a:lvl1pPr>
              <a:defRPr/>
            </a:lvl1pPr>
          </a:lstStyle>
          <a:p>
            <a:fld id="{35F31C88-D0BA-4749-A58C-D8A7F5FC4700}" type="slidenum">
              <a:rPr lang="en-GB" altLang="en-US"/>
              <a:pPr/>
              <a:t>‹Nr.›</a:t>
            </a:fld>
            <a:endParaRPr lang="en-GB" altLang="en-US"/>
          </a:p>
        </p:txBody>
      </p:sp>
    </p:spTree>
    <p:extLst>
      <p:ext uri="{BB962C8B-B14F-4D97-AF65-F5344CB8AC3E}">
        <p14:creationId xmlns:p14="http://schemas.microsoft.com/office/powerpoint/2010/main" val="162374822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4" name="AutoShape 4"/>
          <p:cNvSpPr>
            <a:spLocks/>
          </p:cNvSpPr>
          <p:nvPr userDrawn="1"/>
        </p:nvSpPr>
        <p:spPr bwMode="gray">
          <a:xfrm>
            <a:off x="-1733550" y="895350"/>
            <a:ext cx="15954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b="1">
                <a:solidFill>
                  <a:srgbClr val="505050"/>
                </a:solidFill>
                <a:cs typeface="Arial" panose="020B0604020202020204" pitchFamily="34" charset="0"/>
              </a:rPr>
              <a:t>Change picture</a:t>
            </a:r>
          </a:p>
          <a:p>
            <a:pPr algn="r">
              <a:buFont typeface="+mj-lt"/>
              <a:buNone/>
              <a:defRPr/>
            </a:pPr>
            <a:r>
              <a:rPr lang="en-GB" altLang="en-US" sz="900">
                <a:solidFill>
                  <a:srgbClr val="505050"/>
                </a:solidFill>
                <a:cs typeface="Arial" panose="020B0604020202020204" pitchFamily="34" charset="0"/>
              </a:rPr>
              <a:t>Right click on picture</a:t>
            </a:r>
          </a:p>
          <a:p>
            <a:pPr algn="r">
              <a:buFont typeface="+mj-lt"/>
              <a:buNone/>
              <a:defRPr/>
            </a:pPr>
            <a:r>
              <a:rPr lang="en-GB" altLang="en-US" sz="900">
                <a:solidFill>
                  <a:srgbClr val="505050"/>
                </a:solidFill>
                <a:cs typeface="Arial" panose="020B0604020202020204" pitchFamily="34" charset="0"/>
              </a:rPr>
              <a:t>Choose a new  picture</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When the picture is active, use ‘Crop’ tool from Picture Tools to pan and zoom the picture</a:t>
            </a: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r>
              <a:rPr lang="en-GB" altLang="en-US" sz="900">
                <a:solidFill>
                  <a:srgbClr val="505050"/>
                </a:solidFill>
                <a:cs typeface="Arial" panose="020B0604020202020204" pitchFamily="34" charset="0"/>
              </a:rPr>
              <a:t>If the logo and bottom line are hidden, right click on picture and ‘Send to Back’ </a:t>
            </a:r>
          </a:p>
        </p:txBody>
      </p:sp>
      <p:sp>
        <p:nvSpPr>
          <p:cNvPr id="6" name="Picture Placeholder 5"/>
          <p:cNvSpPr>
            <a:spLocks noGrp="1"/>
          </p:cNvSpPr>
          <p:nvPr>
            <p:ph type="pic" sz="quarter" idx="13"/>
          </p:nvPr>
        </p:nvSpPr>
        <p:spPr>
          <a:xfrm>
            <a:off x="0" y="0"/>
            <a:ext cx="9144000" cy="6858000"/>
          </a:xfrm>
        </p:spPr>
        <p:txBody>
          <a:bodyPr rtlCol="0">
            <a:noAutofit/>
          </a:bodyPr>
          <a:lstStyle>
            <a:lvl1pPr marL="0" indent="0">
              <a:buFontTx/>
              <a:buNone/>
              <a:defRPr/>
            </a:lvl1pPr>
          </a:lstStyle>
          <a:p>
            <a:pPr lvl="0"/>
            <a:r>
              <a:rPr lang="en-US" noProof="0"/>
              <a:t>Click icon to add picture</a:t>
            </a:r>
          </a:p>
        </p:txBody>
      </p:sp>
      <p:sp>
        <p:nvSpPr>
          <p:cNvPr id="20"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5" name="Date Placeholder 2"/>
          <p:cNvSpPr>
            <a:spLocks noGrp="1"/>
          </p:cNvSpPr>
          <p:nvPr>
            <p:ph type="dt" sz="half" idx="15"/>
          </p:nvPr>
        </p:nvSpPr>
        <p:spPr/>
        <p:txBody>
          <a:bodyPr/>
          <a:lstStyle>
            <a:lvl1pPr>
              <a:defRPr/>
            </a:lvl1pPr>
          </a:lstStyle>
          <a:p>
            <a:pPr>
              <a:defRPr/>
            </a:pPr>
            <a:fld id="{DF1CA213-DB23-41EB-BFA0-BAF163ABFB11}" type="datetime4">
              <a:rPr lang="en-US"/>
              <a:pPr>
                <a:defRPr/>
              </a:pPr>
              <a:t>May 25, 2018</a:t>
            </a:fld>
            <a:endParaRPr lang="en-GB"/>
          </a:p>
        </p:txBody>
      </p:sp>
      <p:sp>
        <p:nvSpPr>
          <p:cNvPr id="7" name="Footer Placeholder 6"/>
          <p:cNvSpPr>
            <a:spLocks noGrp="1"/>
          </p:cNvSpPr>
          <p:nvPr>
            <p:ph type="ftr" sz="quarter" idx="16"/>
          </p:nvPr>
        </p:nvSpPr>
        <p:spPr>
          <a:xfrm>
            <a:off x="1619250" y="6578600"/>
            <a:ext cx="4248150" cy="122238"/>
          </a:xfrm>
        </p:spPr>
        <p:txBody>
          <a:bodyPr/>
          <a:lstStyle>
            <a:lvl1pPr>
              <a:defRPr>
                <a:solidFill>
                  <a:srgbClr val="505050"/>
                </a:solidFill>
              </a:defRPr>
            </a:lvl1pPr>
          </a:lstStyle>
          <a:p>
            <a:pPr>
              <a:defRPr/>
            </a:pPr>
            <a:r>
              <a:rPr lang="en-US"/>
              <a:t>European network for Health Technology Assessment | JA2 2016-2020 | www.eunethta.eu</a:t>
            </a:r>
            <a:endParaRPr lang="en-GB"/>
          </a:p>
        </p:txBody>
      </p:sp>
      <p:sp>
        <p:nvSpPr>
          <p:cNvPr id="8" name="Slide Number Placeholder 15"/>
          <p:cNvSpPr>
            <a:spLocks noGrp="1"/>
          </p:cNvSpPr>
          <p:nvPr>
            <p:ph type="sldNum" sz="quarter" idx="17"/>
          </p:nvPr>
        </p:nvSpPr>
        <p:spPr/>
        <p:txBody>
          <a:bodyPr/>
          <a:lstStyle>
            <a:lvl1pPr>
              <a:defRPr/>
            </a:lvl1pPr>
          </a:lstStyle>
          <a:p>
            <a:fld id="{CB0421D2-B3ED-4545-8404-81657829D883}" type="slidenum">
              <a:rPr lang="en-GB" altLang="en-US"/>
              <a:pPr/>
              <a:t>‹Nr.›</a:t>
            </a:fld>
            <a:endParaRPr lang="en-GB" altLang="en-US"/>
          </a:p>
        </p:txBody>
      </p:sp>
    </p:spTree>
    <p:extLst>
      <p:ext uri="{BB962C8B-B14F-4D97-AF65-F5344CB8AC3E}">
        <p14:creationId xmlns:p14="http://schemas.microsoft.com/office/powerpoint/2010/main" val="3336805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p:cNvSpPr>
          <p:nvPr userDrawn="1"/>
        </p:nvSpPr>
        <p:spPr bwMode="gray">
          <a:xfrm>
            <a:off x="-1733550" y="2384425"/>
            <a:ext cx="1595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and subtitle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in Caps</a:t>
            </a:r>
          </a:p>
        </p:txBody>
      </p:sp>
      <p:sp>
        <p:nvSpPr>
          <p:cNvPr id="7" name="TextBox 6"/>
          <p:cNvSpPr txBox="1">
            <a:spLocks noChangeArrowheads="1"/>
          </p:cNvSpPr>
          <p:nvPr userDrawn="1"/>
        </p:nvSpPr>
        <p:spPr bwMode="auto">
          <a:xfrm>
            <a:off x="1619250" y="6581775"/>
            <a:ext cx="42846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prstClr val="white"/>
                </a:solidFill>
                <a:cs typeface="+mn-cs"/>
              </a:rPr>
              <a:t>European network for Health Technology Assessment | JA2 2016-2020 | www.eunethta.eu</a:t>
            </a:r>
          </a:p>
        </p:txBody>
      </p:sp>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7"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11"/>
          <p:cNvSpPr>
            <a:spLocks noGrp="1"/>
          </p:cNvSpPr>
          <p:nvPr>
            <p:ph type="dt" sz="half" idx="18"/>
          </p:nvPr>
        </p:nvSpPr>
        <p:spPr>
          <a:xfrm>
            <a:off x="5903913" y="7015163"/>
            <a:ext cx="2089150" cy="122237"/>
          </a:xfrm>
        </p:spPr>
        <p:txBody>
          <a:bodyPr/>
          <a:lstStyle>
            <a:lvl1pPr>
              <a:defRPr>
                <a:solidFill>
                  <a:schemeClr val="bg2"/>
                </a:solidFill>
              </a:defRPr>
            </a:lvl1pPr>
          </a:lstStyle>
          <a:p>
            <a:pPr>
              <a:defRPr/>
            </a:pPr>
            <a:fld id="{B416A9CF-4A9A-42F5-BA2A-A5504890D679}" type="datetime4">
              <a:rPr lang="en-US">
                <a:solidFill>
                  <a:srgbClr val="C0C0C0"/>
                </a:solidFill>
              </a:rPr>
              <a:pPr>
                <a:defRPr/>
              </a:pPr>
              <a:t>May 25, 2018</a:t>
            </a:fld>
            <a:endParaRPr lang="en-GB">
              <a:solidFill>
                <a:srgbClr val="C0C0C0"/>
              </a:solidFill>
            </a:endParaRPr>
          </a:p>
        </p:txBody>
      </p:sp>
      <p:sp>
        <p:nvSpPr>
          <p:cNvPr id="10" name="Slide Number Placeholder 12"/>
          <p:cNvSpPr>
            <a:spLocks noGrp="1"/>
          </p:cNvSpPr>
          <p:nvPr>
            <p:ph type="sldNum" sz="quarter" idx="19"/>
          </p:nvPr>
        </p:nvSpPr>
        <p:spPr>
          <a:xfrm>
            <a:off x="7993063" y="7015163"/>
            <a:ext cx="611187" cy="122237"/>
          </a:xfrm>
        </p:spPr>
        <p:txBody>
          <a:bodyPr/>
          <a:lstStyle>
            <a:lvl1pPr>
              <a:defRPr>
                <a:solidFill>
                  <a:schemeClr val="bg2"/>
                </a:solidFill>
              </a:defRPr>
            </a:lvl1pPr>
          </a:lstStyle>
          <a:p>
            <a:fld id="{DA84BE40-4A70-42D0-A797-6F0987EFB514}" type="slidenum">
              <a:rPr lang="en-GB" altLang="en-US">
                <a:solidFill>
                  <a:srgbClr val="C0C0C0"/>
                </a:solidFill>
              </a:rPr>
              <a:pPr/>
              <a:t>‹Nr.›</a:t>
            </a:fld>
            <a:endParaRPr lang="en-GB" altLang="en-US">
              <a:solidFill>
                <a:srgbClr val="C0C0C0"/>
              </a:solidFill>
            </a:endParaRPr>
          </a:p>
        </p:txBody>
      </p:sp>
      <p:sp>
        <p:nvSpPr>
          <p:cNvPr id="11" name="Footer Placeholder 13"/>
          <p:cNvSpPr>
            <a:spLocks noGrp="1"/>
          </p:cNvSpPr>
          <p:nvPr>
            <p:ph type="ftr" sz="quarter" idx="20"/>
          </p:nvPr>
        </p:nvSpPr>
        <p:spPr>
          <a:xfrm>
            <a:off x="1619250" y="7029450"/>
            <a:ext cx="4248150" cy="122238"/>
          </a:xfrm>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1406322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6"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p:cNvSpPr>
            <a:spLocks/>
          </p:cNvSpPr>
          <p:nvPr userDrawn="1"/>
        </p:nvSpPr>
        <p:spPr bwMode="gray">
          <a:xfrm>
            <a:off x="-1733550" y="2384425"/>
            <a:ext cx="159543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 typeface="+mj-lt"/>
              <a:buNone/>
              <a:defRPr/>
            </a:pP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title and subtitle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in Caps</a:t>
            </a: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endParaRPr lang="en-GB" altLang="en-US" sz="900">
              <a:solidFill>
                <a:srgbClr val="505050"/>
              </a:solidFill>
              <a:cs typeface="Arial" panose="020B0604020202020204" pitchFamily="34" charset="0"/>
            </a:endParaRPr>
          </a:p>
          <a:p>
            <a:pPr algn="r">
              <a:buFont typeface="+mj-lt"/>
              <a:buNone/>
              <a:defRPr/>
            </a:pPr>
            <a:r>
              <a:rPr lang="en-GB" altLang="en-US" sz="900">
                <a:solidFill>
                  <a:srgbClr val="505050"/>
                </a:solidFill>
                <a:cs typeface="Arial" panose="020B0604020202020204" pitchFamily="34" charset="0"/>
              </a:rPr>
              <a:t>Press ‘Caps locked’ </a:t>
            </a:r>
            <a:br>
              <a:rPr lang="en-GB" altLang="en-US" sz="900">
                <a:solidFill>
                  <a:srgbClr val="505050"/>
                </a:solidFill>
                <a:cs typeface="Arial" panose="020B0604020202020204" pitchFamily="34" charset="0"/>
              </a:rPr>
            </a:br>
            <a:r>
              <a:rPr lang="en-GB" altLang="en-US" sz="900">
                <a:solidFill>
                  <a:srgbClr val="505050"/>
                </a:solidFill>
                <a:cs typeface="Arial" panose="020B0604020202020204" pitchFamily="34" charset="0"/>
              </a:rPr>
              <a:t>for text in Caps</a:t>
            </a:r>
          </a:p>
          <a:p>
            <a:pPr algn="r">
              <a:buFont typeface="+mj-lt"/>
              <a:buNone/>
              <a:defRPr/>
            </a:pPr>
            <a:endParaRPr lang="en-GB" altLang="en-US" sz="900">
              <a:solidFill>
                <a:srgbClr val="505050"/>
              </a:solidFill>
              <a:cs typeface="Arial" panose="020B0604020202020204" pitchFamily="34" charset="0"/>
            </a:endParaRPr>
          </a:p>
        </p:txBody>
      </p:sp>
      <p:sp>
        <p:nvSpPr>
          <p:cNvPr id="8" name="TextBox 7"/>
          <p:cNvSpPr txBox="1">
            <a:spLocks noChangeArrowheads="1"/>
          </p:cNvSpPr>
          <p:nvPr userDrawn="1"/>
        </p:nvSpPr>
        <p:spPr bwMode="auto">
          <a:xfrm>
            <a:off x="1619250" y="6581775"/>
            <a:ext cx="42846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prstClr val="white"/>
                </a:solidFill>
                <a:cs typeface="+mn-cs"/>
              </a:rPr>
              <a:t>European network for Health Technology Assessment | JA2 2016-2020 | www.eunethta.eu</a:t>
            </a:r>
          </a:p>
        </p:txBody>
      </p:sp>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4" name="Text Placeholder 3"/>
          <p:cNvSpPr>
            <a:spLocks noGrp="1"/>
          </p:cNvSpPr>
          <p:nvPr>
            <p:ph type="body" sz="quarter" idx="13"/>
          </p:nvPr>
        </p:nvSpPr>
        <p:spPr>
          <a:xfrm>
            <a:off x="539750" y="4273417"/>
            <a:ext cx="4176713" cy="1820862"/>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15"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0" name="Date Placeholder 7"/>
          <p:cNvSpPr>
            <a:spLocks noGrp="1"/>
          </p:cNvSpPr>
          <p:nvPr>
            <p:ph type="dt" sz="half" idx="18"/>
          </p:nvPr>
        </p:nvSpPr>
        <p:spPr>
          <a:xfrm>
            <a:off x="5903913" y="7051675"/>
            <a:ext cx="2089150" cy="122238"/>
          </a:xfrm>
        </p:spPr>
        <p:txBody>
          <a:bodyPr/>
          <a:lstStyle>
            <a:lvl1pPr>
              <a:defRPr>
                <a:solidFill>
                  <a:schemeClr val="bg2"/>
                </a:solidFill>
              </a:defRPr>
            </a:lvl1pPr>
          </a:lstStyle>
          <a:p>
            <a:pPr>
              <a:defRPr/>
            </a:pPr>
            <a:fld id="{72A7CDCA-FF95-47AB-A8CF-C89D960BD6A7}" type="datetime4">
              <a:rPr lang="en-US">
                <a:solidFill>
                  <a:srgbClr val="C0C0C0"/>
                </a:solidFill>
              </a:rPr>
              <a:pPr>
                <a:defRPr/>
              </a:pPr>
              <a:t>May 25, 2018</a:t>
            </a:fld>
            <a:endParaRPr lang="en-GB">
              <a:solidFill>
                <a:srgbClr val="C0C0C0"/>
              </a:solidFill>
            </a:endParaRPr>
          </a:p>
        </p:txBody>
      </p:sp>
      <p:sp>
        <p:nvSpPr>
          <p:cNvPr id="11" name="Slide Number Placeholder 11"/>
          <p:cNvSpPr>
            <a:spLocks noGrp="1"/>
          </p:cNvSpPr>
          <p:nvPr>
            <p:ph type="sldNum" sz="quarter" idx="19"/>
          </p:nvPr>
        </p:nvSpPr>
        <p:spPr>
          <a:xfrm>
            <a:off x="7993063" y="7051675"/>
            <a:ext cx="611187" cy="122238"/>
          </a:xfrm>
        </p:spPr>
        <p:txBody>
          <a:bodyPr/>
          <a:lstStyle>
            <a:lvl1pPr>
              <a:defRPr>
                <a:solidFill>
                  <a:schemeClr val="bg2"/>
                </a:solidFill>
              </a:defRPr>
            </a:lvl1pPr>
          </a:lstStyle>
          <a:p>
            <a:fld id="{4A5AFB79-EDA5-4598-9CB3-6F19A1FDE475}" type="slidenum">
              <a:rPr lang="en-GB" altLang="en-US">
                <a:solidFill>
                  <a:srgbClr val="C0C0C0"/>
                </a:solidFill>
              </a:rPr>
              <a:pPr/>
              <a:t>‹Nr.›</a:t>
            </a:fld>
            <a:endParaRPr lang="en-GB" altLang="en-US">
              <a:solidFill>
                <a:srgbClr val="C0C0C0"/>
              </a:solidFill>
            </a:endParaRPr>
          </a:p>
        </p:txBody>
      </p:sp>
      <p:sp>
        <p:nvSpPr>
          <p:cNvPr id="12" name="Footer Placeholder 12"/>
          <p:cNvSpPr>
            <a:spLocks noGrp="1"/>
          </p:cNvSpPr>
          <p:nvPr>
            <p:ph type="ftr" sz="quarter" idx="20"/>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12511924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3" name="Date Placeholder 3"/>
          <p:cNvSpPr>
            <a:spLocks noGrp="1"/>
          </p:cNvSpPr>
          <p:nvPr>
            <p:ph type="dt" sz="half" idx="15"/>
          </p:nvPr>
        </p:nvSpPr>
        <p:spPr/>
        <p:txBody>
          <a:bodyPr/>
          <a:lstStyle>
            <a:lvl1pPr>
              <a:defRPr/>
            </a:lvl1pPr>
          </a:lstStyle>
          <a:p>
            <a:pPr>
              <a:defRPr/>
            </a:pPr>
            <a:fld id="{BEC7CB57-1196-4CBA-84B2-D33EC5DE54A9}" type="datetime4">
              <a:rPr lang="en-US"/>
              <a:pPr>
                <a:defRPr/>
              </a:pPr>
              <a:t>May 25, 2018</a:t>
            </a:fld>
            <a:endParaRPr lang="en-GB"/>
          </a:p>
        </p:txBody>
      </p:sp>
      <p:sp>
        <p:nvSpPr>
          <p:cNvPr id="4" name="Slide Number Placeholder 5"/>
          <p:cNvSpPr>
            <a:spLocks noGrp="1"/>
          </p:cNvSpPr>
          <p:nvPr>
            <p:ph type="sldNum" sz="quarter" idx="16"/>
          </p:nvPr>
        </p:nvSpPr>
        <p:spPr/>
        <p:txBody>
          <a:bodyPr/>
          <a:lstStyle>
            <a:lvl1pPr>
              <a:defRPr/>
            </a:lvl1pPr>
          </a:lstStyle>
          <a:p>
            <a:fld id="{A1D4308D-15C8-423D-888B-C8F0E2C481D6}" type="slidenum">
              <a:rPr lang="en-GB" altLang="en-US"/>
              <a:pPr/>
              <a:t>‹Nr.›</a:t>
            </a:fld>
            <a:endParaRPr lang="en-GB" altLang="en-US"/>
          </a:p>
        </p:txBody>
      </p:sp>
      <p:sp>
        <p:nvSpPr>
          <p:cNvPr id="5" name="Footer Placeholder 25"/>
          <p:cNvSpPr>
            <a:spLocks noGrp="1"/>
          </p:cNvSpPr>
          <p:nvPr>
            <p:ph type="ftr" sz="quarter" idx="17"/>
          </p:nvPr>
        </p:nvSpPr>
        <p:spPr/>
        <p:txBody>
          <a:bodyPr/>
          <a:lstStyle>
            <a:lvl1pPr>
              <a:defRPr/>
            </a:lvl1pPr>
          </a:lstStyle>
          <a:p>
            <a:pPr>
              <a:defRPr/>
            </a:pPr>
            <a:r>
              <a:rPr lang="en-US">
                <a:solidFill>
                  <a:srgbClr val="C0C0C0"/>
                </a:solidFill>
              </a:rPr>
              <a:t>European network for Health Technology Assessment | JA2 2012-2015 | www.eunethta.eu</a:t>
            </a:r>
            <a:endParaRPr lang="en-GB">
              <a:solidFill>
                <a:srgbClr val="C0C0C0"/>
              </a:solidFill>
            </a:endParaRPr>
          </a:p>
        </p:txBody>
      </p:sp>
    </p:spTree>
    <p:extLst>
      <p:ext uri="{BB962C8B-B14F-4D97-AF65-F5344CB8AC3E}">
        <p14:creationId xmlns:p14="http://schemas.microsoft.com/office/powerpoint/2010/main" val="33242772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050"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293483"/>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6" name="Footer Placeholder 25"/>
          <p:cNvSpPr>
            <a:spLocks noGrp="1"/>
          </p:cNvSpPr>
          <p:nvPr>
            <p:ph type="ftr" sz="quarter" idx="11"/>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7" name="Slide Number Placeholder 26"/>
          <p:cNvSpPr>
            <a:spLocks noGrp="1"/>
          </p:cNvSpPr>
          <p:nvPr>
            <p:ph type="sldNum" sz="quarter" idx="12"/>
          </p:nvPr>
        </p:nvSpPr>
        <p:spPr>
          <a:xfrm>
            <a:off x="7993062" y="6943004"/>
            <a:ext cx="611187" cy="122400"/>
          </a:xfrm>
        </p:spPr>
        <p:txBody>
          <a:bodyPr/>
          <a:lstStyle>
            <a:lvl1pPr>
              <a:defRPr>
                <a:solidFill>
                  <a:schemeClr val="bg2"/>
                </a:solidFill>
              </a:defRPr>
            </a:lvl1pPr>
          </a:lstStyle>
          <a:p>
            <a:fld id="{B189E325-6888-428C-817F-D5A313AE2A95}" type="slidenum">
              <a:rPr lang="en-GB" smtClean="0">
                <a:solidFill>
                  <a:srgbClr val="C0C0C0"/>
                </a:solidFill>
              </a:rPr>
              <a:pPr/>
              <a:t>‹Nr.›</a:t>
            </a:fld>
            <a:endParaRPr lang="en-GB" dirty="0">
              <a:solidFill>
                <a:srgbClr val="C0C0C0"/>
              </a:solidFill>
            </a:endParaRPr>
          </a:p>
        </p:txBody>
      </p:sp>
      <p:sp>
        <p:nvSpPr>
          <p:cNvPr id="28" name="Date Placeholder 27"/>
          <p:cNvSpPr>
            <a:spLocks noGrp="1"/>
          </p:cNvSpPr>
          <p:nvPr>
            <p:ph type="dt" sz="half" idx="13"/>
          </p:nvPr>
        </p:nvSpPr>
        <p:spPr>
          <a:xfrm>
            <a:off x="550799" y="5000400"/>
            <a:ext cx="7442263" cy="300808"/>
          </a:xfrm>
        </p:spPr>
        <p:txBody>
          <a:bodyPr/>
          <a:lstStyle>
            <a:lvl1pPr algn="l">
              <a:defRPr sz="1400">
                <a:solidFill>
                  <a:schemeClr val="bg1"/>
                </a:solidFill>
              </a:defRPr>
            </a:lvl1pPr>
          </a:lstStyle>
          <a:p>
            <a:fld id="{AEB76252-07B6-4F6F-9426-3676CC084BDD}" type="datetime4">
              <a:rPr lang="en-US" smtClean="0">
                <a:solidFill>
                  <a:prstClr val="white"/>
                </a:solidFill>
              </a:rPr>
              <a:pPr/>
              <a:t>May 25, 2018</a:t>
            </a:fld>
            <a:endParaRPr lang="en-GB">
              <a:solidFill>
                <a:prstClr val="white"/>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8231147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5" name="Date Placeholder 4"/>
          <p:cNvSpPr>
            <a:spLocks noGrp="1"/>
          </p:cNvSpPr>
          <p:nvPr>
            <p:ph type="dt" sz="half" idx="10"/>
          </p:nvPr>
        </p:nvSpPr>
        <p:spPr>
          <a:xfrm>
            <a:off x="550799" y="5000400"/>
            <a:ext cx="7442263" cy="300808"/>
          </a:xfrm>
        </p:spPr>
        <p:txBody>
          <a:bodyPr/>
          <a:lstStyle>
            <a:lvl1pPr algn="l">
              <a:defRPr sz="1400">
                <a:solidFill>
                  <a:srgbClr val="000000"/>
                </a:solidFill>
              </a:defRPr>
            </a:lvl1pPr>
          </a:lstStyle>
          <a:p>
            <a:fld id="{303B4B66-53E9-42AB-A81C-2AE632962C08}" type="datetime4">
              <a:rPr lang="en-US" smtClean="0"/>
              <a:pPr/>
              <a:t>May 25, 2018</a:t>
            </a:fld>
            <a:endParaRPr lang="en-GB"/>
          </a:p>
        </p:txBody>
      </p:sp>
      <p:sp>
        <p:nvSpPr>
          <p:cNvPr id="6" name="Footer Placeholder 5"/>
          <p:cNvSpPr>
            <a:spLocks noGrp="1"/>
          </p:cNvSpPr>
          <p:nvPr>
            <p:ph type="ftr" sz="quarter" idx="11"/>
          </p:nvPr>
        </p:nvSpPr>
        <p:spPr>
          <a:xfrm>
            <a:off x="1619672" y="7051016"/>
            <a:ext cx="4248472" cy="122400"/>
          </a:xfrm>
        </p:spPr>
        <p:txBody>
          <a:bodyPr/>
          <a:lstStyle>
            <a:lvl1pPr>
              <a:defRPr>
                <a:solidFill>
                  <a:schemeClr val="bg2"/>
                </a:solidFill>
              </a:defRPr>
            </a:lvl1p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Slide Number Placeholder 6"/>
          <p:cNvSpPr>
            <a:spLocks noGrp="1"/>
          </p:cNvSpPr>
          <p:nvPr>
            <p:ph type="sldNum" sz="quarter" idx="12"/>
          </p:nvPr>
        </p:nvSpPr>
        <p:spPr>
          <a:xfrm>
            <a:off x="7993062" y="6943004"/>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007791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dirty="0">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subtitle</a:t>
            </a:r>
          </a:p>
          <a:p>
            <a:pPr algn="r" fontAlgn="auto">
              <a:spcBef>
                <a:spcPts val="0"/>
              </a:spcBef>
              <a:spcAft>
                <a:spcPts val="0"/>
              </a:spcAft>
              <a:buFont typeface="+mj-lt"/>
              <a:buNone/>
              <a:defRPr/>
            </a:pPr>
            <a:r>
              <a:rPr lang="en-GB" sz="900" dirty="0">
                <a:solidFill>
                  <a:srgbClr val="505050"/>
                </a:solidFill>
                <a:cs typeface="Arial" pitchFamily="34" charset="0"/>
              </a:rPr>
              <a:t>maximum three lines</a:t>
            </a:r>
          </a:p>
          <a:p>
            <a:pPr algn="r" fontAlgn="auto">
              <a:spcBef>
                <a:spcPts val="0"/>
              </a:spcBef>
              <a:spcAft>
                <a:spcPts val="0"/>
              </a:spcAft>
              <a:buFont typeface="+mj-lt"/>
              <a:buNone/>
              <a:defRPr/>
            </a:pPr>
            <a:r>
              <a:rPr lang="en-GB" sz="900" dirty="0">
                <a:solidFill>
                  <a:srgbClr val="505050"/>
                </a:solidFill>
                <a:cs typeface="Arial" pitchFamily="34" charset="0"/>
              </a:rPr>
              <a:t>of text</a:t>
            </a:r>
          </a:p>
        </p:txBody>
      </p:sp>
      <p:sp>
        <p:nvSpPr>
          <p:cNvPr id="18" name="Date Placeholder 17"/>
          <p:cNvSpPr>
            <a:spLocks noGrp="1"/>
          </p:cNvSpPr>
          <p:nvPr>
            <p:ph type="dt" sz="half" idx="10"/>
          </p:nvPr>
        </p:nvSpPr>
        <p:spPr>
          <a:xfrm>
            <a:off x="549683" y="5000511"/>
            <a:ext cx="7443379" cy="324036"/>
          </a:xfrm>
        </p:spPr>
        <p:txBody>
          <a:bodyPr/>
          <a:lstStyle>
            <a:lvl1pPr algn="l">
              <a:defRPr sz="1400">
                <a:solidFill>
                  <a:srgbClr val="000000"/>
                </a:solidFill>
              </a:defRPr>
            </a:lvl1pPr>
          </a:lstStyle>
          <a:p>
            <a:fld id="{3C773DB8-380E-419C-A17E-0AE8E6C80610}" type="datetime4">
              <a:rPr lang="en-US" smtClean="0"/>
              <a:pPr/>
              <a:t>May 25, 2018</a:t>
            </a:fld>
            <a:endParaRPr lang="en-GB" dirty="0"/>
          </a:p>
        </p:txBody>
      </p:sp>
      <p:sp>
        <p:nvSpPr>
          <p:cNvPr id="19" name="Slide Number Placeholder 18"/>
          <p:cNvSpPr>
            <a:spLocks noGrp="1"/>
          </p:cNvSpPr>
          <p:nvPr>
            <p:ph type="sldNum" sz="quarter" idx="11"/>
          </p:nvPr>
        </p:nvSpPr>
        <p:spPr>
          <a:xfrm>
            <a:off x="8604251" y="7123024"/>
            <a:ext cx="539750"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4042053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10C2C3EE-07AD-4F64-B3EC-BD2FEAC47941}" type="datetime4">
              <a:rPr lang="en-US" smtClean="0"/>
              <a:pPr/>
              <a:t>May 25, 2018</a:t>
            </a:fld>
            <a:endParaRPr lang="en-GB"/>
          </a:p>
        </p:txBody>
      </p:sp>
      <p:sp>
        <p:nvSpPr>
          <p:cNvPr id="5" name="Slide Number Placeholder 4"/>
          <p:cNvSpPr>
            <a:spLocks noGrp="1"/>
          </p:cNvSpPr>
          <p:nvPr>
            <p:ph type="sldNum" sz="quarter" idx="12"/>
          </p:nvPr>
        </p:nvSpPr>
        <p:spPr/>
        <p:txBody>
          <a:bodyPr/>
          <a:lstStyle/>
          <a:p>
            <a:fld id="{1E4993A5-71AC-4FC9-BA31-3E15C92EC108}" type="slidenum">
              <a:rPr lang="en-GB" smtClean="0"/>
              <a:pPr/>
              <a:t>‹Nr.›</a:t>
            </a:fld>
            <a:endParaRPr lang="en-GB"/>
          </a:p>
        </p:txBody>
      </p:sp>
      <p:sp>
        <p:nvSpPr>
          <p:cNvPr id="6" name="Footer Placeholder 5"/>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8"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6589188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26" name="Date Placeholder 25"/>
          <p:cNvSpPr>
            <a:spLocks noGrp="1"/>
          </p:cNvSpPr>
          <p:nvPr>
            <p:ph type="dt" sz="half" idx="14"/>
          </p:nvPr>
        </p:nvSpPr>
        <p:spPr/>
        <p:txBody>
          <a:bodyPr/>
          <a:lstStyle/>
          <a:p>
            <a:fld id="{C89D7C54-80EE-40CD-A581-6711CB9F48EF}" type="datetime4">
              <a:rPr lang="en-US" smtClean="0"/>
              <a:pPr/>
              <a:t>May 25, 2018</a:t>
            </a:fld>
            <a:endParaRPr lang="en-GB"/>
          </a:p>
        </p:txBody>
      </p:sp>
      <p:sp>
        <p:nvSpPr>
          <p:cNvPr id="27" name="Footer Placeholder 2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8" name="Slide Number Placeholder 27"/>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58903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pPr>
              <a:defRPr/>
            </a:pPr>
            <a:fld id="{6EB2DBFF-88A6-4511-92FF-A4FC626C1A84}" type="datetime4">
              <a:rPr lang="en-US" altLang="da-DK" smtClean="0"/>
              <a:t>May 25, 2018</a:t>
            </a:fld>
            <a:endParaRPr lang="da-DK" altLang="da-DK"/>
          </a:p>
        </p:txBody>
      </p:sp>
      <p:sp>
        <p:nvSpPr>
          <p:cNvPr id="6" name="Pladsholder til sidefod 5"/>
          <p:cNvSpPr>
            <a:spLocks noGrp="1"/>
          </p:cNvSpPr>
          <p:nvPr>
            <p:ph type="ftr" sz="quarter" idx="11"/>
          </p:nvPr>
        </p:nvSpPr>
        <p:spPr>
          <a:xfrm>
            <a:off x="1619250" y="7051675"/>
            <a:ext cx="4248150" cy="122238"/>
          </a:xfrm>
          <a:prstGeom prst="rect">
            <a:avLst/>
          </a:prstGeom>
        </p:spPr>
        <p:txBody>
          <a:bodyPr/>
          <a:lstStyle>
            <a:lvl1pPr>
              <a:defRPr>
                <a:solidFill>
                  <a:srgbClr val="C0C0C0"/>
                </a:solidFill>
              </a:defRPr>
            </a:lvl1pPr>
          </a:lstStyle>
          <a:p>
            <a:pPr>
              <a:defRPr/>
            </a:pPr>
            <a:r>
              <a:rPr lang="en-US" altLang="da-DK"/>
              <a:t>European network for Health Technology Assessment | JA3 2016-2020 | www.eunethta.eu</a:t>
            </a:r>
            <a:endParaRPr lang="da-DK" altLang="da-DK"/>
          </a:p>
        </p:txBody>
      </p:sp>
      <p:sp>
        <p:nvSpPr>
          <p:cNvPr id="7" name="Pladsholder til diasnummer 6"/>
          <p:cNvSpPr>
            <a:spLocks noGrp="1"/>
          </p:cNvSpPr>
          <p:nvPr>
            <p:ph type="sldNum" sz="quarter" idx="12"/>
          </p:nvPr>
        </p:nvSpPr>
        <p:spPr/>
        <p:txBody>
          <a:bodyPr/>
          <a:lstStyle>
            <a:lvl1pPr>
              <a:defRPr/>
            </a:lvl1pPr>
          </a:lstStyle>
          <a:p>
            <a:pPr>
              <a:defRPr/>
            </a:pPr>
            <a:fld id="{96F38743-84E1-4AEC-8A35-7E4385F23DEF}" type="slidenum">
              <a:rPr lang="da-DK" altLang="da-DK"/>
              <a:pPr>
                <a:defRPr/>
              </a:pPr>
              <a:t>‹Nr.›</a:t>
            </a:fld>
            <a:endParaRPr lang="da-DK" altLang="da-DK"/>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0" y="1757363"/>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76FDC3F-EC51-49FF-8DF6-3D08CB582BFC}"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7" name="AutoShape 4"/>
          <p:cNvSpPr>
            <a:spLocks/>
          </p:cNvSpPr>
          <p:nvPr userDrawn="1"/>
        </p:nvSpPr>
        <p:spPr bwMode="gray">
          <a:xfrm>
            <a:off x="-1733550" y="1757363"/>
            <a:ext cx="1595437" cy="2354491"/>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Name of author / presenter</a:t>
            </a:r>
          </a:p>
          <a:p>
            <a:pPr algn="r" fontAlgn="auto">
              <a:spcBef>
                <a:spcPts val="0"/>
              </a:spcBef>
              <a:spcAft>
                <a:spcPts val="0"/>
              </a:spcAft>
              <a:buFont typeface="+mj-lt"/>
              <a:buNone/>
              <a:defRPr/>
            </a:pPr>
            <a:r>
              <a:rPr lang="en-GB" sz="900">
                <a:solidFill>
                  <a:srgbClr val="505050"/>
                </a:solidFill>
                <a:cs typeface="Arial" pitchFamily="34" charset="0"/>
              </a:rPr>
              <a:t>Title</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726000"/>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cs typeface="+mn-cs"/>
              </a:rPr>
              <a:t>European network for Health Technology Assessment | JA3 2016-2020 | www.eunethta.eu</a:t>
            </a:r>
          </a:p>
        </p:txBody>
      </p:sp>
      <p:sp>
        <p:nvSpPr>
          <p:cNvPr id="12" name="Footer Placeholder 11"/>
          <p:cNvSpPr>
            <a:spLocks noGrp="1"/>
          </p:cNvSpPr>
          <p:nvPr>
            <p:ph type="ftr" sz="quarter" idx="13"/>
          </p:nvPr>
        </p:nvSpPr>
        <p:spPr>
          <a:xfrm>
            <a:off x="1619672" y="7159028"/>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4" name="Text Placeholder 7"/>
          <p:cNvSpPr>
            <a:spLocks noGrp="1"/>
          </p:cNvSpPr>
          <p:nvPr>
            <p:ph type="body" sz="quarter" idx="14"/>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9152764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10" name="Date Placeholder 9"/>
          <p:cNvSpPr>
            <a:spLocks noGrp="1"/>
          </p:cNvSpPr>
          <p:nvPr>
            <p:ph type="dt" sz="half" idx="14"/>
          </p:nvPr>
        </p:nvSpPr>
        <p:spPr/>
        <p:txBody>
          <a:bodyPr/>
          <a:lstStyle/>
          <a:p>
            <a:fld id="{9F5E066C-E86E-4B3A-B1F5-6D8B017A7223}" type="datetime4">
              <a:rPr lang="en-US" smtClean="0"/>
              <a:pPr/>
              <a:t>May 25, 2018</a:t>
            </a:fld>
            <a:endParaRPr lang="en-GB"/>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2" name="Slide Number Placeholder 11"/>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568161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4128EDA4-64CD-4E25-8393-2A3AF9670479}"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r>
              <a:rPr lang="en-GB" sz="900" noProof="1">
                <a:solidFill>
                  <a:srgbClr val="505050"/>
                </a:solidFill>
                <a:cs typeface="+mn-cs"/>
              </a:rPr>
              <a:t>Insert picture by clicking </a:t>
            </a:r>
            <a:br>
              <a:rPr lang="en-GB" sz="900" noProof="1">
                <a:solidFill>
                  <a:srgbClr val="505050"/>
                </a:solidFill>
                <a:cs typeface="+mn-cs"/>
              </a:rPr>
            </a:br>
            <a:r>
              <a:rPr lang="en-GB" sz="900" noProof="1">
                <a:solidFill>
                  <a:srgbClr val="505050"/>
                </a:solidFill>
                <a:cs typeface="+mn-cs"/>
              </a:rPr>
              <a:t>the picture icon </a:t>
            </a:r>
            <a:br>
              <a:rPr lang="en-GB" sz="900" noProof="1">
                <a:solidFill>
                  <a:srgbClr val="505050"/>
                </a:solidFill>
                <a:cs typeface="+mn-cs"/>
              </a:rPr>
            </a:br>
            <a:r>
              <a:rPr lang="en-GB" sz="900" noProof="1">
                <a:solidFill>
                  <a:srgbClr val="505050"/>
                </a:solidFill>
                <a:cs typeface="+mn-cs"/>
              </a:rPr>
              <a:t>Pan and Zoom picture while picture is active, </a:t>
            </a:r>
            <a:br>
              <a:rPr lang="en-GB" sz="900" noProof="1">
                <a:solidFill>
                  <a:srgbClr val="505050"/>
                </a:solidFill>
                <a:cs typeface="+mn-cs"/>
              </a:rPr>
            </a:br>
            <a:r>
              <a:rPr lang="en-GB" sz="900" noProof="1">
                <a:solidFill>
                  <a:srgbClr val="505050"/>
                </a:solidFill>
                <a:cs typeface="+mn-cs"/>
              </a:rPr>
              <a:t>using ‘Crop’ in </a:t>
            </a:r>
            <a:br>
              <a:rPr lang="en-GB" sz="900" noProof="1">
                <a:solidFill>
                  <a:srgbClr val="505050"/>
                </a:solidFill>
                <a:cs typeface="+mn-cs"/>
              </a:rPr>
            </a:br>
            <a:r>
              <a:rPr lang="en-GB" sz="900" noProof="1">
                <a:solidFill>
                  <a:srgbClr val="505050"/>
                </a:solidFill>
                <a:cs typeface="+mn-cs"/>
              </a:rPr>
              <a:t>Picture Tools</a:t>
            </a:r>
            <a:br>
              <a:rPr lang="en-GB" sz="900" noProof="1">
                <a:solidFill>
                  <a:srgbClr val="505050"/>
                </a:solidFill>
                <a:cs typeface="+mn-cs"/>
              </a:rPr>
            </a:br>
            <a:r>
              <a:rPr lang="en-GB" sz="900" noProof="1">
                <a:solidFill>
                  <a:srgbClr val="505050"/>
                </a:solidFill>
                <a:cs typeface="+mn-cs"/>
              </a:rPr>
              <a:t>from the Top menu</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4716462" y="1793875"/>
            <a:ext cx="3887787" cy="4248150"/>
          </a:xfrm>
        </p:spPr>
        <p:txBody>
          <a:bodyPr/>
          <a:lstStyle>
            <a:lvl1pPr marL="0" indent="0">
              <a:buNone/>
              <a:defRPr/>
            </a:lvl1pPr>
          </a:lstStyle>
          <a:p>
            <a:r>
              <a:rPr lang="en-US"/>
              <a:t>Click icon to add picture</a:t>
            </a:r>
            <a:endParaRPr lang="en-US" dirty="0"/>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074314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19095"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5CDFD981-9F28-421A-A0A7-1D24FC632B38}"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endParaRPr lang="en-GB" sz="900" noProof="1">
              <a:solidFill>
                <a:srgbClr val="505050"/>
              </a:solidFill>
              <a:latin typeface="Arial"/>
              <a:cs typeface="+mn-cs"/>
            </a:endParaRPr>
          </a:p>
          <a:p>
            <a:pPr algn="r" eaLnBrk="1" fontAlgn="auto" hangingPunct="1">
              <a:spcBef>
                <a:spcPct val="50000"/>
              </a:spcBef>
              <a:spcAft>
                <a:spcPts val="0"/>
              </a:spcAft>
              <a:defRPr/>
            </a:pPr>
            <a:r>
              <a:rPr lang="en-GB" sz="900" noProof="1">
                <a:solidFill>
                  <a:srgbClr val="505050"/>
                </a:solidFill>
                <a:latin typeface="Arial"/>
                <a:cs typeface="+mn-cs"/>
              </a:rPr>
              <a:t>Insert picture by clicking </a:t>
            </a:r>
            <a:br>
              <a:rPr lang="en-GB" sz="900" noProof="1">
                <a:solidFill>
                  <a:srgbClr val="505050"/>
                </a:solidFill>
                <a:latin typeface="Arial"/>
                <a:cs typeface="+mn-cs"/>
              </a:rPr>
            </a:br>
            <a:r>
              <a:rPr lang="en-GB" sz="900" noProof="1">
                <a:solidFill>
                  <a:srgbClr val="505050"/>
                </a:solidFill>
                <a:latin typeface="Arial"/>
                <a:cs typeface="+mn-cs"/>
              </a:rPr>
              <a:t>the picture icon </a:t>
            </a:r>
            <a:br>
              <a:rPr lang="en-GB" sz="900" noProof="1">
                <a:solidFill>
                  <a:srgbClr val="505050"/>
                </a:solidFill>
                <a:latin typeface="Arial"/>
                <a:cs typeface="+mn-cs"/>
              </a:rPr>
            </a:br>
            <a:r>
              <a:rPr lang="en-GB" sz="900" noProof="1">
                <a:solidFill>
                  <a:srgbClr val="505050"/>
                </a:solidFill>
                <a:latin typeface="Arial"/>
                <a:cs typeface="+mn-cs"/>
              </a:rPr>
              <a:t>Pan and Zoom picture while picture is active, </a:t>
            </a:r>
            <a:br>
              <a:rPr lang="en-GB" sz="900" noProof="1">
                <a:solidFill>
                  <a:srgbClr val="505050"/>
                </a:solidFill>
                <a:latin typeface="Arial"/>
                <a:cs typeface="+mn-cs"/>
              </a:rPr>
            </a:br>
            <a:r>
              <a:rPr lang="en-GB" sz="900" noProof="1">
                <a:solidFill>
                  <a:srgbClr val="505050"/>
                </a:solidFill>
                <a:latin typeface="Arial"/>
                <a:cs typeface="+mn-cs"/>
              </a:rPr>
              <a:t>using ‘Crop’ in </a:t>
            </a:r>
            <a:br>
              <a:rPr lang="en-GB" sz="900" noProof="1">
                <a:solidFill>
                  <a:srgbClr val="505050"/>
                </a:solidFill>
                <a:latin typeface="Arial"/>
                <a:cs typeface="+mn-cs"/>
              </a:rPr>
            </a:br>
            <a:r>
              <a:rPr lang="en-GB" sz="900" noProof="1">
                <a:solidFill>
                  <a:srgbClr val="505050"/>
                </a:solidFill>
                <a:latin typeface="Arial"/>
                <a:cs typeface="+mn-cs"/>
              </a:rPr>
              <a:t>Picture Tools</a:t>
            </a:r>
            <a:br>
              <a:rPr lang="en-GB" sz="900" noProof="1">
                <a:solidFill>
                  <a:srgbClr val="505050"/>
                </a:solidFill>
                <a:latin typeface="Arial"/>
                <a:cs typeface="+mn-cs"/>
              </a:rPr>
            </a:br>
            <a:r>
              <a:rPr lang="en-GB" sz="900" noProof="1">
                <a:solidFill>
                  <a:srgbClr val="505050"/>
                </a:solidFill>
                <a:latin typeface="Arial"/>
                <a:cs typeface="+mn-cs"/>
              </a:rPr>
              <a:t>from the Top menu</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539751" y="1793875"/>
            <a:ext cx="3887787" cy="4248150"/>
          </a:xfrm>
        </p:spPr>
        <p:txBody>
          <a:bodyPr/>
          <a:lstStyle>
            <a:lvl1pPr marL="0" indent="0">
              <a:buNone/>
              <a:defRPr/>
            </a:lvl1pPr>
          </a:lstStyle>
          <a:p>
            <a:r>
              <a:rPr lang="en-US"/>
              <a:t>Click icon to add picture</a:t>
            </a:r>
            <a:endParaRPr lang="en-US" dirty="0"/>
          </a:p>
        </p:txBody>
      </p:sp>
      <p:sp>
        <p:nvSpPr>
          <p:cNvPr id="3" name="Footer Placeholder 2"/>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774418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5" name="Date Placeholder 4"/>
          <p:cNvSpPr>
            <a:spLocks noGrp="1"/>
          </p:cNvSpPr>
          <p:nvPr>
            <p:ph type="dt" sz="half" idx="14"/>
          </p:nvPr>
        </p:nvSpPr>
        <p:spPr/>
        <p:txBody>
          <a:bodyPr/>
          <a:lstStyle/>
          <a:p>
            <a:fld id="{75077E6C-83F4-4E81-B696-A3C4D6E4C43F}" type="datetime4">
              <a:rPr lang="en-US" smtClean="0"/>
              <a:pPr/>
              <a:t>May 25, 2018</a:t>
            </a:fld>
            <a:endParaRPr lang="en-GB"/>
          </a:p>
        </p:txBody>
      </p:sp>
      <p:sp>
        <p:nvSpPr>
          <p:cNvPr id="8" name="Footer Placeholder 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0" name="Slide Number Placeholder 9"/>
          <p:cNvSpPr>
            <a:spLocks noGrp="1"/>
          </p:cNvSpPr>
          <p:nvPr>
            <p:ph type="sldNum" sz="quarter" idx="16"/>
          </p:nvPr>
        </p:nvSpPr>
        <p:spPr/>
        <p:txBody>
          <a:bodyPr/>
          <a:lstStyle/>
          <a:p>
            <a:fld id="{1E4993A5-71AC-4FC9-BA31-3E15C92EC108}" type="slidenum">
              <a:rPr lang="en-GB" smtClean="0"/>
              <a:pPr/>
              <a:t>‹Nr.›</a:t>
            </a:fld>
            <a:endParaRPr lang="en-GB" dirty="0"/>
          </a:p>
        </p:txBody>
      </p:sp>
      <p:sp>
        <p:nvSpPr>
          <p:cNvPr id="12" name="Text Placeholder 7"/>
          <p:cNvSpPr>
            <a:spLocks noGrp="1"/>
          </p:cNvSpPr>
          <p:nvPr>
            <p:ph type="body" sz="quarter" idx="17"/>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5440960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7ACDBE1-CFE2-4084-8E0B-9F560AEA79E3}"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5" name="AutoShape 4"/>
          <p:cNvSpPr>
            <a:spLocks/>
          </p:cNvSpPr>
          <p:nvPr userDrawn="1"/>
        </p:nvSpPr>
        <p:spPr bwMode="gray">
          <a:xfrm>
            <a:off x="-1733550" y="894782"/>
            <a:ext cx="1595437" cy="2908489"/>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sp>
        <p:nvSpPr>
          <p:cNvPr id="6" name="Text Placeholder 8"/>
          <p:cNvSpPr>
            <a:spLocks noGrp="1"/>
          </p:cNvSpPr>
          <p:nvPr>
            <p:ph type="body" sz="quarter" idx="13"/>
          </p:nvPr>
        </p:nvSpPr>
        <p:spPr>
          <a:xfrm>
            <a:off x="539750" y="1793875"/>
            <a:ext cx="8064500" cy="4227413"/>
          </a:xfrm>
          <a:solidFill>
            <a:schemeClr val="accent3">
              <a:alpha val="80000"/>
            </a:schemeClr>
          </a:solidFill>
        </p:spPr>
        <p:txBody>
          <a:bodyPr lIns="180000" tIns="216000" rIns="180000" bIns="180000"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1611163" y="3840832"/>
            <a:ext cx="1472480" cy="1082372"/>
            <a:chOff x="-1620688" y="2448768"/>
            <a:chExt cx="1472480" cy="1082372"/>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6" name="Group 27"/>
          <p:cNvGrpSpPr>
            <a:grpSpLocks/>
          </p:cNvGrpSpPr>
          <p:nvPr userDrawn="1"/>
        </p:nvGrpSpPr>
        <p:grpSpPr bwMode="auto">
          <a:xfrm>
            <a:off x="-871538" y="2627511"/>
            <a:ext cx="733425" cy="225425"/>
            <a:chOff x="-1044146" y="2739466"/>
            <a:chExt cx="922906" cy="282831"/>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14" name="Footer Placeholder 13"/>
          <p:cNvSpPr>
            <a:spLocks noGrp="1"/>
          </p:cNvSpPr>
          <p:nvPr>
            <p:ph type="ftr" sz="quarter" idx="14"/>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5"/>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5127726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B590871-E71E-4FDC-B7BA-21DF26142388}"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6" name="Text Placeholder 8"/>
          <p:cNvSpPr>
            <a:spLocks noGrp="1"/>
          </p:cNvSpPr>
          <p:nvPr>
            <p:ph type="body" sz="quarter" idx="13"/>
          </p:nvPr>
        </p:nvSpPr>
        <p:spPr>
          <a:xfrm>
            <a:off x="539750" y="1793875"/>
            <a:ext cx="3887788" cy="4227413"/>
          </a:xfrm>
          <a:solidFill>
            <a:schemeClr val="tx2">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5"/>
            <a:ext cx="3887788" cy="4227413"/>
          </a:xfrm>
          <a:solidFill>
            <a:schemeClr val="accent3">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AutoShape 4"/>
          <p:cNvSpPr>
            <a:spLocks/>
          </p:cNvSpPr>
          <p:nvPr userDrawn="1"/>
        </p:nvSpPr>
        <p:spPr bwMode="gray">
          <a:xfrm>
            <a:off x="-1733550" y="894782"/>
            <a:ext cx="1595437" cy="2908489"/>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1" name="Group 10"/>
          <p:cNvGrpSpPr/>
          <p:nvPr userDrawn="1"/>
        </p:nvGrpSpPr>
        <p:grpSpPr>
          <a:xfrm>
            <a:off x="-1611163" y="3840832"/>
            <a:ext cx="1472480" cy="1082372"/>
            <a:chOff x="-1620688" y="2448768"/>
            <a:chExt cx="1472480" cy="1082372"/>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cs typeface="+mn-cs"/>
              </a:rPr>
              <a:t>Text starts with no-bullet</a:t>
            </a:r>
            <a:br>
              <a:rPr lang="en-GB" sz="900" noProof="1">
                <a:solidFill>
                  <a:srgbClr val="505050"/>
                </a:solidFill>
                <a:latin typeface="Arial"/>
                <a:cs typeface="+mn-cs"/>
              </a:rPr>
            </a:br>
            <a:r>
              <a:rPr lang="en-GB" sz="900" noProof="1">
                <a:solidFill>
                  <a:srgbClr val="505050"/>
                </a:solidFill>
                <a:latin typeface="Arial"/>
                <a:cs typeface="+mn-cs"/>
              </a:rPr>
              <a:t>To add pre-formatted </a:t>
            </a:r>
            <a:br>
              <a:rPr lang="en-GB" sz="900" noProof="1">
                <a:solidFill>
                  <a:srgbClr val="505050"/>
                </a:solidFill>
                <a:latin typeface="Arial"/>
                <a:cs typeface="+mn-cs"/>
              </a:rPr>
            </a:br>
            <a:r>
              <a:rPr lang="en-GB" sz="900" noProof="1">
                <a:solidFill>
                  <a:srgbClr val="505050"/>
                </a:solidFill>
                <a:latin typeface="Arial"/>
                <a:cs typeface="+mn-cs"/>
              </a:rPr>
              <a:t>bullet text please use the Increase/Decrease Indent </a:t>
            </a:r>
            <a:br>
              <a:rPr lang="en-GB" sz="900" noProof="1">
                <a:solidFill>
                  <a:srgbClr val="505050"/>
                </a:solidFill>
                <a:latin typeface="Arial"/>
                <a:cs typeface="+mn-cs"/>
              </a:rPr>
            </a:br>
            <a:r>
              <a:rPr lang="en-GB" sz="900" noProof="1">
                <a:solidFill>
                  <a:srgbClr val="505050"/>
                </a:solidFill>
                <a:latin typeface="Arial"/>
                <a:cs typeface="+mn-cs"/>
              </a:rPr>
              <a:t>buttons found in the</a:t>
            </a:r>
            <a:br>
              <a:rPr lang="en-GB" sz="900" noProof="1">
                <a:solidFill>
                  <a:srgbClr val="505050"/>
                </a:solidFill>
                <a:latin typeface="Arial"/>
                <a:cs typeface="+mn-cs"/>
              </a:rPr>
            </a:br>
            <a:r>
              <a:rPr lang="en-GB" sz="900" noProof="1">
                <a:solidFill>
                  <a:srgbClr val="505050"/>
                </a:solidFill>
                <a:latin typeface="Arial"/>
                <a:cs typeface="+mn-cs"/>
              </a:rPr>
              <a:t> Top-PowerPoint menu </a:t>
            </a:r>
          </a:p>
        </p:txBody>
      </p:sp>
      <p:grpSp>
        <p:nvGrpSpPr>
          <p:cNvPr id="16" name="Group 27"/>
          <p:cNvGrpSpPr>
            <a:grpSpLocks/>
          </p:cNvGrpSpPr>
          <p:nvPr userDrawn="1"/>
        </p:nvGrpSpPr>
        <p:grpSpPr bwMode="auto">
          <a:xfrm>
            <a:off x="-871538" y="2627511"/>
            <a:ext cx="733425" cy="225425"/>
            <a:chOff x="-1044146" y="2739466"/>
            <a:chExt cx="922906" cy="282831"/>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7" name="Footer Placeholder 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6"/>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2957032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hasCustomPrompt="1"/>
          </p:nvPr>
        </p:nvSpPr>
        <p:spPr>
          <a:xfrm>
            <a:off x="529822" y="1784147"/>
            <a:ext cx="8074428" cy="4257878"/>
          </a:xfrm>
        </p:spPr>
        <p:txBody>
          <a:bodyPr/>
          <a:lstStyle>
            <a:lvl1pPr marL="0" indent="0">
              <a:buNone/>
              <a:defRPr baseline="0"/>
            </a:lvl1pPr>
          </a:lstStyle>
          <a:p>
            <a:pPr lvl="0"/>
            <a:r>
              <a:rPr lang="en-GB" noProof="0" dirty="0"/>
              <a:t>Choose icon and insert Table, Chart, SmartArt Graphic, Clip Art or Media Clip on this layout</a:t>
            </a:r>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9" name="Date Placeholder 8"/>
          <p:cNvSpPr>
            <a:spLocks noGrp="1"/>
          </p:cNvSpPr>
          <p:nvPr>
            <p:ph type="dt" sz="half" idx="10"/>
          </p:nvPr>
        </p:nvSpPr>
        <p:spPr/>
        <p:txBody>
          <a:bodyPr/>
          <a:lstStyle/>
          <a:p>
            <a:fld id="{C1C5060C-5415-4E37-8179-173F3CFD4CF9}" type="datetime4">
              <a:rPr lang="en-US" smtClean="0"/>
              <a:pPr/>
              <a:t>May 25, 2018</a:t>
            </a:fld>
            <a:endParaRPr lang="en-GB"/>
          </a:p>
        </p:txBody>
      </p:sp>
      <p:sp>
        <p:nvSpPr>
          <p:cNvPr id="10" name="Footer Placeholder 9"/>
          <p:cNvSpPr>
            <a:spLocks noGrp="1"/>
          </p:cNvSpPr>
          <p:nvPr>
            <p:ph type="ftr" sz="quarter" idx="11"/>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10"/>
          <p:cNvSpPr>
            <a:spLocks noGrp="1"/>
          </p:cNvSpPr>
          <p:nvPr>
            <p:ph type="sldNum" sz="quarter" idx="12"/>
          </p:nvPr>
        </p:nvSpPr>
        <p:spPr/>
        <p:txBody>
          <a:bodyPr/>
          <a:lstStyle/>
          <a:p>
            <a:fld id="{1E4993A5-71AC-4FC9-BA31-3E15C92EC108}" type="slidenum">
              <a:rPr lang="en-GB" smtClean="0"/>
              <a:pPr/>
              <a:t>‹Nr.›</a:t>
            </a:fld>
            <a:endParaRPr lang="en-GB" dirty="0"/>
          </a:p>
        </p:txBody>
      </p:sp>
      <p:sp>
        <p:nvSpPr>
          <p:cNvPr id="12" name="AutoShape 4"/>
          <p:cNvSpPr>
            <a:spLocks/>
          </p:cNvSpPr>
          <p:nvPr/>
        </p:nvSpPr>
        <p:spPr bwMode="gray">
          <a:xfrm>
            <a:off x="-1733550" y="1801205"/>
            <a:ext cx="1595437" cy="4293483"/>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a:t>
            </a:r>
            <a:r>
              <a:rPr lang="en-GB" sz="900" b="1" dirty="0">
                <a:solidFill>
                  <a:srgbClr val="505050"/>
                </a:solidFill>
                <a:cs typeface="Arial" pitchFamily="34" charset="0"/>
              </a:rPr>
              <a:t>Change or edit chart</a:t>
            </a:r>
          </a:p>
          <a:p>
            <a:pPr algn="r" fontAlgn="auto">
              <a:spcBef>
                <a:spcPts val="0"/>
              </a:spcBef>
              <a:spcAft>
                <a:spcPts val="0"/>
              </a:spcAft>
              <a:defRPr/>
            </a:pPr>
            <a:r>
              <a:rPr lang="en-GB" sz="900" dirty="0">
                <a:solidFill>
                  <a:srgbClr val="505050"/>
                </a:solidFill>
                <a:cs typeface="Arial" pitchFamily="34" charset="0"/>
              </a:rPr>
              <a:t>1. Right click on chart</a:t>
            </a:r>
          </a:p>
          <a:p>
            <a:pPr algn="r" fontAlgn="auto">
              <a:spcBef>
                <a:spcPts val="0"/>
              </a:spcBef>
              <a:spcAft>
                <a:spcPts val="0"/>
              </a:spcAft>
              <a:defRPr/>
            </a:pPr>
            <a:r>
              <a:rPr lang="en-GB" sz="900" dirty="0">
                <a:solidFill>
                  <a:srgbClr val="505050"/>
                </a:solidFill>
                <a:cs typeface="Arial" pitchFamily="34" charset="0"/>
              </a:rPr>
              <a:t>2a. Select Change Type and choose a new chart type from the viewed selection</a:t>
            </a:r>
          </a:p>
          <a:p>
            <a:pPr algn="r" fontAlgn="auto">
              <a:spcBef>
                <a:spcPts val="0"/>
              </a:spcBef>
              <a:spcAft>
                <a:spcPts val="0"/>
              </a:spcAft>
              <a:defRPr/>
            </a:pPr>
            <a:r>
              <a:rPr lang="en-GB" sz="900" dirty="0">
                <a:solidFill>
                  <a:srgbClr val="505050"/>
                </a:solidFill>
                <a:cs typeface="Arial" pitchFamily="34" charset="0"/>
              </a:rPr>
              <a:t>2b. Select Edit Data and fill in the new data</a:t>
            </a: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r>
              <a:rPr lang="en-GB" sz="900" b="1" dirty="0">
                <a:solidFill>
                  <a:srgbClr val="505050"/>
                </a:solidFill>
                <a:cs typeface="Arial" pitchFamily="34" charset="0"/>
              </a:rPr>
              <a:t>Pre-designed chart </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1. Click Chart icon or chart</a:t>
            </a:r>
            <a:br>
              <a:rPr lang="en-GB" sz="900" dirty="0">
                <a:solidFill>
                  <a:srgbClr val="505050"/>
                </a:solidFill>
                <a:cs typeface="Arial" pitchFamily="34" charset="0"/>
              </a:rPr>
            </a:br>
            <a:r>
              <a:rPr lang="en-GB" sz="900" dirty="0">
                <a:solidFill>
                  <a:srgbClr val="505050"/>
                </a:solidFill>
                <a:cs typeface="Arial" pitchFamily="34" charset="0"/>
              </a:rPr>
              <a:t>2. Insert pre-designed chart </a:t>
            </a:r>
          </a:p>
          <a:p>
            <a:pPr algn="r" fontAlgn="auto">
              <a:spcBef>
                <a:spcPts val="0"/>
              </a:spcBef>
              <a:spcAft>
                <a:spcPts val="0"/>
              </a:spcAft>
              <a:defRPr/>
            </a:pPr>
            <a:r>
              <a:rPr lang="en-GB" sz="900" dirty="0">
                <a:solidFill>
                  <a:srgbClr val="505050"/>
                </a:solidFill>
                <a:cs typeface="Arial" pitchFamily="34" charset="0"/>
              </a:rPr>
              <a:t>from Templates</a:t>
            </a:r>
          </a:p>
        </p:txBody>
      </p:sp>
      <p:grpSp>
        <p:nvGrpSpPr>
          <p:cNvPr id="13" name="Group 12"/>
          <p:cNvGrpSpPr/>
          <p:nvPr/>
        </p:nvGrpSpPr>
        <p:grpSpPr>
          <a:xfrm>
            <a:off x="-1310530" y="2852936"/>
            <a:ext cx="1172417" cy="2542592"/>
            <a:chOff x="-1310530" y="2168860"/>
            <a:chExt cx="1172417" cy="2542592"/>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530" y="2168860"/>
              <a:ext cx="1172417" cy="254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1285985" y="3356992"/>
              <a:ext cx="1130002" cy="36004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grpSp>
      <p:grpSp>
        <p:nvGrpSpPr>
          <p:cNvPr id="14" name="Group 13"/>
          <p:cNvGrpSpPr/>
          <p:nvPr/>
        </p:nvGrpSpPr>
        <p:grpSpPr>
          <a:xfrm>
            <a:off x="-1871663" y="6088574"/>
            <a:ext cx="1733550" cy="724802"/>
            <a:chOff x="-1871663" y="5985284"/>
            <a:chExt cx="1733550" cy="724802"/>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349" b="44187"/>
            <a:stretch/>
          </p:blipFill>
          <p:spPr bwMode="auto">
            <a:xfrm>
              <a:off x="-1871663" y="5985284"/>
              <a:ext cx="1733550" cy="7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134062" y="6273316"/>
              <a:ext cx="917530" cy="28803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sp>
          <p:nvSpPr>
            <p:cNvPr id="17" name="Rounded Rectangle 16"/>
            <p:cNvSpPr/>
            <p:nvPr/>
          </p:nvSpPr>
          <p:spPr>
            <a:xfrm>
              <a:off x="-1824184" y="6165304"/>
              <a:ext cx="576064" cy="16347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grpSp>
      <p:sp>
        <p:nvSpPr>
          <p:cNvPr id="20" name="Text Placeholder 7"/>
          <p:cNvSpPr>
            <a:spLocks noGrp="1"/>
          </p:cNvSpPr>
          <p:nvPr>
            <p:ph type="body" sz="quarter" idx="14"/>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5519649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540"/>
            <a:ext cx="9144000" cy="68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GB">
              <a:solidFill>
                <a:prstClr val="white"/>
              </a:solidFill>
            </a:endParaRPr>
          </a:p>
        </p:txBody>
      </p:sp>
      <p:sp>
        <p:nvSpPr>
          <p:cNvPr id="9" name="Text Placeholder 8"/>
          <p:cNvSpPr>
            <a:spLocks noGrp="1"/>
          </p:cNvSpPr>
          <p:nvPr>
            <p:ph type="body" sz="quarter" idx="13"/>
          </p:nvPr>
        </p:nvSpPr>
        <p:spPr>
          <a:xfrm>
            <a:off x="539750" y="1694609"/>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11" name="TextBox 10"/>
          <p:cNvSpPr txBox="1"/>
          <p:nvPr userDrawn="1"/>
        </p:nvSpPr>
        <p:spPr>
          <a:xfrm>
            <a:off x="1619672" y="6579003"/>
            <a:ext cx="4248000"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cs typeface="+mn-cs"/>
              </a:rPr>
              <a:t>European network for Health Technology Assessment | JA3 2016-2020 | www.eunethta.eu</a:t>
            </a:r>
          </a:p>
        </p:txBody>
      </p:sp>
      <p:sp>
        <p:nvSpPr>
          <p:cNvPr id="12" name="AutoShape 4"/>
          <p:cNvSpPr>
            <a:spLocks/>
          </p:cNvSpPr>
          <p:nvPr userDrawn="1"/>
        </p:nvSpPr>
        <p:spPr bwMode="gray">
          <a:xfrm>
            <a:off x="-1733550" y="3133221"/>
            <a:ext cx="1595437" cy="692497"/>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Country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twice on country, </a:t>
            </a:r>
            <a:br>
              <a:rPr lang="en-GB" sz="900" dirty="0">
                <a:solidFill>
                  <a:srgbClr val="505050"/>
                </a:solidFill>
                <a:cs typeface="Arial" pitchFamily="34" charset="0"/>
              </a:rPr>
            </a:br>
            <a:r>
              <a:rPr lang="en-GB" sz="900" dirty="0">
                <a:solidFill>
                  <a:srgbClr val="505050"/>
                </a:solidFill>
                <a:cs typeface="Arial" pitchFamily="34" charset="0"/>
              </a:rPr>
              <a:t>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3" name="Group 12"/>
          <p:cNvGrpSpPr/>
          <p:nvPr userDrawn="1"/>
        </p:nvGrpSpPr>
        <p:grpSpPr>
          <a:xfrm>
            <a:off x="-1611163" y="3840832"/>
            <a:ext cx="1472480" cy="1082372"/>
            <a:chOff x="-1620688" y="2448768"/>
            <a:chExt cx="1472480" cy="1082372"/>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7" name="Date Placeholder 16"/>
          <p:cNvSpPr>
            <a:spLocks noGrp="1"/>
          </p:cNvSpPr>
          <p:nvPr>
            <p:ph type="dt" sz="half" idx="14"/>
          </p:nvPr>
        </p:nvSpPr>
        <p:spPr/>
        <p:txBody>
          <a:bodyPr/>
          <a:lstStyle/>
          <a:p>
            <a:fld id="{AC355491-8D93-4105-84C7-55CB073FA756}" type="datetime4">
              <a:rPr lang="en-US" smtClean="0"/>
              <a:pPr/>
              <a:t>May 25, 2018</a:t>
            </a:fld>
            <a:endParaRPr lang="en-GB"/>
          </a:p>
        </p:txBody>
      </p:sp>
      <p:sp>
        <p:nvSpPr>
          <p:cNvPr id="18" name="Footer Placeholder 1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9" name="Slide Number Placeholder 18"/>
          <p:cNvSpPr>
            <a:spLocks noGrp="1"/>
          </p:cNvSpPr>
          <p:nvPr>
            <p:ph type="sldNum" sz="quarter" idx="16"/>
          </p:nvPr>
        </p:nvSpPr>
        <p:spPr/>
        <p:txBody>
          <a:bodyPr/>
          <a:lstStyle/>
          <a:p>
            <a:fld id="{1E4993A5-71AC-4FC9-BA31-3E15C92EC108}" type="slidenum">
              <a:rPr lang="en-GB" smtClean="0"/>
              <a:pPr/>
              <a:t>‹Nr.›</a:t>
            </a:fld>
            <a:endParaRPr lang="en-GB" dirty="0"/>
          </a:p>
        </p:txBody>
      </p:sp>
      <p:sp>
        <p:nvSpPr>
          <p:cNvPr id="33"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08194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lvl1pPr marL="0" indent="0">
              <a:buFontTx/>
              <a:buNone/>
              <a:defRPr/>
            </a:lvl1pPr>
          </a:lstStyle>
          <a:p>
            <a:r>
              <a:rPr lang="en-US"/>
              <a:t>Click icon to add picture</a:t>
            </a:r>
          </a:p>
        </p:txBody>
      </p:sp>
      <p:sp>
        <p:nvSpPr>
          <p:cNvPr id="11" name="AutoShape 4"/>
          <p:cNvSpPr>
            <a:spLocks/>
          </p:cNvSpPr>
          <p:nvPr userDrawn="1"/>
        </p:nvSpPr>
        <p:spPr bwMode="gray">
          <a:xfrm>
            <a:off x="-1733550" y="894782"/>
            <a:ext cx="1595437" cy="1384995"/>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picture</a:t>
            </a:r>
          </a:p>
          <a:p>
            <a:pPr algn="r" fontAlgn="auto">
              <a:spcBef>
                <a:spcPts val="0"/>
              </a:spcBef>
              <a:spcAft>
                <a:spcPts val="0"/>
              </a:spcAft>
              <a:buFont typeface="+mj-lt"/>
              <a:buNone/>
              <a:defRPr/>
            </a:pPr>
            <a:r>
              <a:rPr lang="en-GB" sz="900" dirty="0">
                <a:solidFill>
                  <a:srgbClr val="505050"/>
                </a:solidFill>
                <a:cs typeface="Arial" pitchFamily="34" charset="0"/>
              </a:rPr>
              <a:t>Right click on picture</a:t>
            </a:r>
          </a:p>
          <a:p>
            <a:pPr algn="r" fontAlgn="auto">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3" name="Date Placeholder 2"/>
          <p:cNvSpPr>
            <a:spLocks noGrp="1"/>
          </p:cNvSpPr>
          <p:nvPr>
            <p:ph type="dt" sz="half" idx="15"/>
          </p:nvPr>
        </p:nvSpPr>
        <p:spPr/>
        <p:txBody>
          <a:bodyPr/>
          <a:lstStyle/>
          <a:p>
            <a:fld id="{98004AC2-2FEC-46CA-9431-071A9DC1550E}" type="datetime4">
              <a:rPr lang="en-US" smtClean="0"/>
              <a:pPr/>
              <a:t>May 25, 2018</a:t>
            </a:fld>
            <a:endParaRPr lang="en-GB"/>
          </a:p>
        </p:txBody>
      </p:sp>
      <p:sp>
        <p:nvSpPr>
          <p:cNvPr id="7" name="Footer Placeholder 6"/>
          <p:cNvSpPr>
            <a:spLocks noGrp="1"/>
          </p:cNvSpPr>
          <p:nvPr>
            <p:ph type="ftr" sz="quarter" idx="16"/>
          </p:nvPr>
        </p:nvSpPr>
        <p:spPr>
          <a:xfrm>
            <a:off x="1619672" y="6578046"/>
            <a:ext cx="4248472" cy="122400"/>
          </a:xfrm>
        </p:spPr>
        <p:txBody>
          <a:bodyPr/>
          <a:lstStyle>
            <a:lvl1pPr>
              <a:defRPr>
                <a:solidFill>
                  <a:srgbClr val="505050"/>
                </a:solidFill>
              </a:defRPr>
            </a:lvl1pPr>
          </a:lstStyle>
          <a:p>
            <a:r>
              <a:rPr lang="en-US" dirty="0"/>
              <a:t>European network for Health Technology Assessment | JA3 2016-2020 | www.eunethta.eu</a:t>
            </a:r>
            <a:endParaRPr lang="en-GB" dirty="0"/>
          </a:p>
        </p:txBody>
      </p:sp>
      <p:sp>
        <p:nvSpPr>
          <p:cNvPr id="16" name="Slide Number Placeholder 15"/>
          <p:cNvSpPr>
            <a:spLocks noGrp="1"/>
          </p:cNvSpPr>
          <p:nvPr>
            <p:ph type="sldNum" sz="quarter" idx="17"/>
          </p:nvPr>
        </p:nvSpPr>
        <p:spPr/>
        <p:txBody>
          <a:bodyPr/>
          <a:lstStyle/>
          <a:p>
            <a:fld id="{1E4993A5-71AC-4FC9-BA31-3E15C92EC108}" type="slidenum">
              <a:rPr lang="en-GB" smtClean="0"/>
              <a:pPr/>
              <a:t>‹Nr.›</a:t>
            </a:fld>
            <a:endParaRPr lang="en-GB" dirty="0"/>
          </a:p>
        </p:txBody>
      </p:sp>
      <p:sp>
        <p:nvSpPr>
          <p:cNvPr id="20"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98699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C50136A3-98C8-44A3-8A6A-2A1878BFCBFC}" type="datetimeFigureOut">
              <a:rPr lang="en-GB"/>
              <a:pPr>
                <a:defRPr/>
              </a:pPr>
              <a:t>25/05/2018</a:t>
            </a:fld>
            <a:endParaRPr lang="en-GB"/>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42F870A3-F8EF-4C12-B578-8A36192B3613}" type="slidenum">
              <a:rPr lang="en-GB"/>
              <a:pPr>
                <a:defRPr/>
              </a:pPr>
              <a:t>‹Nr.›</a:t>
            </a:fld>
            <a:endParaRPr lang="en-GB"/>
          </a:p>
        </p:txBody>
      </p:sp>
    </p:spTree>
    <p:extLst>
      <p:ext uri="{BB962C8B-B14F-4D97-AF65-F5344CB8AC3E}">
        <p14:creationId xmlns:p14="http://schemas.microsoft.com/office/powerpoint/2010/main" val="12592581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4154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sp>
        <p:nvSpPr>
          <p:cNvPr id="12" name="Date Placeholder 11"/>
          <p:cNvSpPr>
            <a:spLocks noGrp="1"/>
          </p:cNvSpPr>
          <p:nvPr>
            <p:ph type="dt" sz="half" idx="13"/>
          </p:nvPr>
        </p:nvSpPr>
        <p:spPr>
          <a:xfrm>
            <a:off x="5904148" y="7015012"/>
            <a:ext cx="2088914" cy="122400"/>
          </a:xfrm>
        </p:spPr>
        <p:txBody>
          <a:bodyPr/>
          <a:lstStyle>
            <a:lvl1pPr>
              <a:defRPr>
                <a:solidFill>
                  <a:schemeClr val="bg2"/>
                </a:solidFill>
              </a:defRPr>
            </a:lvl1pPr>
          </a:lstStyle>
          <a:p>
            <a:fld id="{7FA44566-FBC6-481C-A98C-C10100748461}" type="datetime4">
              <a:rPr lang="en-US" smtClean="0">
                <a:solidFill>
                  <a:srgbClr val="C0C0C0"/>
                </a:solidFill>
              </a:rPr>
              <a:pPr/>
              <a:t>May 25, 2018</a:t>
            </a:fld>
            <a:endParaRPr lang="en-GB">
              <a:solidFill>
                <a:srgbClr val="C0C0C0"/>
              </a:solidFill>
            </a:endParaRPr>
          </a:p>
        </p:txBody>
      </p:sp>
      <p:sp>
        <p:nvSpPr>
          <p:cNvPr id="13" name="Slide Number Placeholder 12"/>
          <p:cNvSpPr>
            <a:spLocks noGrp="1"/>
          </p:cNvSpPr>
          <p:nvPr>
            <p:ph type="sldNum" sz="quarter" idx="14"/>
          </p:nvPr>
        </p:nvSpPr>
        <p:spPr>
          <a:xfrm>
            <a:off x="7993062" y="7015012"/>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4" name="Footer Placeholder 13"/>
          <p:cNvSpPr>
            <a:spLocks noGrp="1"/>
          </p:cNvSpPr>
          <p:nvPr>
            <p:ph type="ftr" sz="quarter" idx="15"/>
          </p:nvPr>
        </p:nvSpPr>
        <p:spPr>
          <a:xfrm>
            <a:off x="1619672" y="7029400"/>
            <a:ext cx="4248472" cy="122400"/>
          </a:xfrm>
        </p:spPr>
        <p:txBody>
          <a:bodyPr/>
          <a:lstStyle/>
          <a:p>
            <a:r>
              <a:rPr lang="en-US" dirty="0">
                <a:solidFill>
                  <a:srgbClr val="C0C0C0"/>
                </a:solidFill>
              </a:rPr>
              <a:t>European network for Health Technology Assessment | JA2 2012-2015 | www.eunethta.eu</a:t>
            </a:r>
            <a:endParaRPr lang="en-GB" dirty="0">
              <a:solidFill>
                <a:srgbClr val="C0C0C0"/>
              </a:solidFill>
            </a:endParaRPr>
          </a:p>
        </p:txBody>
      </p:sp>
      <p:sp>
        <p:nvSpPr>
          <p:cNvPr id="17"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348844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2354491"/>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text in Caps</a:t>
            </a:r>
          </a:p>
          <a:p>
            <a:pPr algn="r" fontAlgn="auto">
              <a:spcBef>
                <a:spcPts val="0"/>
              </a:spcBef>
              <a:spcAft>
                <a:spcPts val="0"/>
              </a:spcAft>
              <a:buFont typeface="+mj-lt"/>
              <a:buNone/>
              <a:defRPr/>
            </a:pP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cs typeface="+mn-cs"/>
              </a:rPr>
              <a:t>European network for Health Technology Assessment | JA3 2016-2020 | www.eunethta.eu</a:t>
            </a:r>
          </a:p>
        </p:txBody>
      </p:sp>
      <p:sp>
        <p:nvSpPr>
          <p:cNvPr id="4" name="Text Placeholder 3"/>
          <p:cNvSpPr>
            <a:spLocks noGrp="1"/>
          </p:cNvSpPr>
          <p:nvPr>
            <p:ph type="body" sz="quarter" idx="13"/>
          </p:nvPr>
        </p:nvSpPr>
        <p:spPr>
          <a:xfrm>
            <a:off x="539750" y="4273417"/>
            <a:ext cx="4176713" cy="1820862"/>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8" name="Date Placeholder 7"/>
          <p:cNvSpPr>
            <a:spLocks noGrp="1"/>
          </p:cNvSpPr>
          <p:nvPr>
            <p:ph type="dt" sz="half" idx="14"/>
          </p:nvPr>
        </p:nvSpPr>
        <p:spPr>
          <a:xfrm>
            <a:off x="5904148" y="7051016"/>
            <a:ext cx="2088914" cy="122400"/>
          </a:xfrm>
        </p:spPr>
        <p:txBody>
          <a:bodyPr/>
          <a:lstStyle>
            <a:lvl1pPr>
              <a:defRPr>
                <a:solidFill>
                  <a:schemeClr val="bg2"/>
                </a:solidFill>
              </a:defRPr>
            </a:lvl1pPr>
          </a:lstStyle>
          <a:p>
            <a:fld id="{C8A0E599-67A5-4096-805A-7D251BA6FC82}" type="datetime4">
              <a:rPr lang="en-US" smtClean="0">
                <a:solidFill>
                  <a:srgbClr val="C0C0C0"/>
                </a:solidFill>
              </a:rPr>
              <a:pPr/>
              <a:t>May 25, 2018</a:t>
            </a:fld>
            <a:endParaRPr lang="en-GB">
              <a:solidFill>
                <a:srgbClr val="C0C0C0"/>
              </a:solidFill>
            </a:endParaRPr>
          </a:p>
        </p:txBody>
      </p:sp>
      <p:sp>
        <p:nvSpPr>
          <p:cNvPr id="12" name="Slide Number Placeholder 11"/>
          <p:cNvSpPr>
            <a:spLocks noGrp="1"/>
          </p:cNvSpPr>
          <p:nvPr>
            <p:ph type="sldNum" sz="quarter" idx="15"/>
          </p:nvPr>
        </p:nvSpPr>
        <p:spPr>
          <a:xfrm>
            <a:off x="7993062" y="7051016"/>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Footer Placeholder 12"/>
          <p:cNvSpPr>
            <a:spLocks noGrp="1"/>
          </p:cNvSpPr>
          <p:nvPr>
            <p:ph type="ftr" sz="quarter" idx="16"/>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5"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515060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C38E3-E2B4-438B-9F98-7E41FEE61E60}" type="datetime4">
              <a:rPr lang="en-US" smtClean="0"/>
              <a:pPr/>
              <a:t>May 25, 2018</a:t>
            </a:fld>
            <a:endParaRPr lang="en-GB"/>
          </a:p>
        </p:txBody>
      </p:sp>
      <p:sp>
        <p:nvSpPr>
          <p:cNvPr id="4" name="Slide Number Placeholder 3"/>
          <p:cNvSpPr>
            <a:spLocks noGrp="1"/>
          </p:cNvSpPr>
          <p:nvPr>
            <p:ph type="sldNum" sz="quarter" idx="12"/>
          </p:nvPr>
        </p:nvSpPr>
        <p:spPr/>
        <p:txBody>
          <a:bodyPr/>
          <a:lstStyle/>
          <a:p>
            <a:fld id="{1E4993A5-71AC-4FC9-BA31-3E15C92EC108}" type="slidenum">
              <a:rPr lang="en-GB" smtClean="0"/>
              <a:pPr/>
              <a:t>‹Nr.›</a:t>
            </a:fld>
            <a:endParaRPr lang="en-GB"/>
          </a:p>
        </p:txBody>
      </p:sp>
      <p:sp>
        <p:nvSpPr>
          <p:cNvPr id="5" name="Footer Placeholder 4"/>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4670089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050"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293483"/>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a:t>
            </a:r>
            <a:br>
              <a:rPr lang="en-GB" sz="900">
                <a:solidFill>
                  <a:srgbClr val="505050"/>
                </a:solidFill>
                <a:cs typeface="Arial" pitchFamily="34" charset="0"/>
              </a:rPr>
            </a:br>
            <a:r>
              <a:rPr lang="en-GB" sz="900">
                <a:solidFill>
                  <a:srgbClr val="505050"/>
                </a:solidFill>
                <a:cs typeface="Arial" pitchFamily="34" charset="0"/>
              </a:rPr>
              <a:t> 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6" name="Footer Placeholder 25"/>
          <p:cNvSpPr>
            <a:spLocks noGrp="1"/>
          </p:cNvSpPr>
          <p:nvPr>
            <p:ph type="ftr" sz="quarter" idx="11"/>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7" name="Slide Number Placeholder 26"/>
          <p:cNvSpPr>
            <a:spLocks noGrp="1"/>
          </p:cNvSpPr>
          <p:nvPr>
            <p:ph type="sldNum" sz="quarter" idx="12"/>
          </p:nvPr>
        </p:nvSpPr>
        <p:spPr>
          <a:xfrm>
            <a:off x="7993062" y="6943004"/>
            <a:ext cx="611187" cy="122400"/>
          </a:xfrm>
        </p:spPr>
        <p:txBody>
          <a:bodyPr/>
          <a:lstStyle>
            <a:lvl1pPr>
              <a:defRPr>
                <a:solidFill>
                  <a:schemeClr val="bg2"/>
                </a:solidFill>
              </a:defRPr>
            </a:lvl1pPr>
          </a:lstStyle>
          <a:p>
            <a:fld id="{B189E325-6888-428C-817F-D5A313AE2A95}" type="slidenum">
              <a:rPr lang="en-GB" smtClean="0">
                <a:solidFill>
                  <a:srgbClr val="C0C0C0"/>
                </a:solidFill>
              </a:rPr>
              <a:pPr/>
              <a:t>‹Nr.›</a:t>
            </a:fld>
            <a:endParaRPr lang="en-GB" dirty="0">
              <a:solidFill>
                <a:srgbClr val="C0C0C0"/>
              </a:solidFill>
            </a:endParaRPr>
          </a:p>
        </p:txBody>
      </p:sp>
      <p:sp>
        <p:nvSpPr>
          <p:cNvPr id="28" name="Date Placeholder 27"/>
          <p:cNvSpPr>
            <a:spLocks noGrp="1"/>
          </p:cNvSpPr>
          <p:nvPr>
            <p:ph type="dt" sz="half" idx="13"/>
          </p:nvPr>
        </p:nvSpPr>
        <p:spPr>
          <a:xfrm>
            <a:off x="550799" y="5000400"/>
            <a:ext cx="7442263" cy="300808"/>
          </a:xfrm>
        </p:spPr>
        <p:txBody>
          <a:bodyPr/>
          <a:lstStyle>
            <a:lvl1pPr algn="l">
              <a:defRPr sz="1400">
                <a:solidFill>
                  <a:schemeClr val="bg1"/>
                </a:solidFill>
              </a:defRPr>
            </a:lvl1pPr>
          </a:lstStyle>
          <a:p>
            <a:fld id="{AEB76252-07B6-4F6F-9426-3676CC084BDD}" type="datetime4">
              <a:rPr lang="en-US" smtClean="0">
                <a:solidFill>
                  <a:prstClr val="white"/>
                </a:solidFill>
              </a:rPr>
              <a:pPr/>
              <a:t>May 25, 2018</a:t>
            </a:fld>
            <a:endParaRPr lang="en-GB">
              <a:solidFill>
                <a:prstClr val="white"/>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122565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5" name="Date Placeholder 4"/>
          <p:cNvSpPr>
            <a:spLocks noGrp="1"/>
          </p:cNvSpPr>
          <p:nvPr>
            <p:ph type="dt" sz="half" idx="10"/>
          </p:nvPr>
        </p:nvSpPr>
        <p:spPr>
          <a:xfrm>
            <a:off x="550799" y="5000400"/>
            <a:ext cx="7442263" cy="300808"/>
          </a:xfrm>
        </p:spPr>
        <p:txBody>
          <a:bodyPr/>
          <a:lstStyle>
            <a:lvl1pPr algn="l">
              <a:defRPr sz="1400">
                <a:solidFill>
                  <a:srgbClr val="000000"/>
                </a:solidFill>
              </a:defRPr>
            </a:lvl1pPr>
          </a:lstStyle>
          <a:p>
            <a:fld id="{303B4B66-53E9-42AB-A81C-2AE632962C08}" type="datetime4">
              <a:rPr lang="en-US" smtClean="0"/>
              <a:pPr/>
              <a:t>May 25, 2018</a:t>
            </a:fld>
            <a:endParaRPr lang="en-GB"/>
          </a:p>
        </p:txBody>
      </p:sp>
      <p:sp>
        <p:nvSpPr>
          <p:cNvPr id="6" name="Footer Placeholder 5"/>
          <p:cNvSpPr>
            <a:spLocks noGrp="1"/>
          </p:cNvSpPr>
          <p:nvPr>
            <p:ph type="ftr" sz="quarter" idx="11"/>
          </p:nvPr>
        </p:nvSpPr>
        <p:spPr>
          <a:xfrm>
            <a:off x="1619672" y="7051016"/>
            <a:ext cx="4248472" cy="122400"/>
          </a:xfrm>
        </p:spPr>
        <p:txBody>
          <a:bodyPr/>
          <a:lstStyle>
            <a:lvl1pPr>
              <a:defRPr>
                <a:solidFill>
                  <a:schemeClr val="bg2"/>
                </a:solidFill>
              </a:defRPr>
            </a:lvl1p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Slide Number Placeholder 6"/>
          <p:cNvSpPr>
            <a:spLocks noGrp="1"/>
          </p:cNvSpPr>
          <p:nvPr>
            <p:ph type="sldNum" sz="quarter" idx="12"/>
          </p:nvPr>
        </p:nvSpPr>
        <p:spPr>
          <a:xfrm>
            <a:off x="7993062" y="6943004"/>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6286107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rPr>
              <a:t>European network for Health Technology Assessment | JA3 2016-2020 | www.eunethta.eu</a:t>
            </a:r>
          </a:p>
        </p:txBody>
      </p:sp>
      <p:pic>
        <p:nvPicPr>
          <p:cNvPr id="2052" name="Picture 4" descr="D:\Desktop\4401 SST PPT Levering til SkabelonDesign\Work\EU_Kommissionen_logo_neg.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307" y="6351194"/>
            <a:ext cx="1259943" cy="33178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p:cNvSpPr>
            <a:spLocks/>
          </p:cNvSpPr>
          <p:nvPr userDrawn="1"/>
        </p:nvSpPr>
        <p:spPr bwMode="gray">
          <a:xfrm>
            <a:off x="-1733550" y="0"/>
            <a:ext cx="1595437" cy="4154984"/>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dirty="0">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subtitle</a:t>
            </a:r>
          </a:p>
          <a:p>
            <a:pPr algn="r" fontAlgn="auto">
              <a:spcBef>
                <a:spcPts val="0"/>
              </a:spcBef>
              <a:spcAft>
                <a:spcPts val="0"/>
              </a:spcAft>
              <a:buFont typeface="+mj-lt"/>
              <a:buNone/>
              <a:defRPr/>
            </a:pPr>
            <a:r>
              <a:rPr lang="en-GB" sz="900" dirty="0">
                <a:solidFill>
                  <a:srgbClr val="505050"/>
                </a:solidFill>
                <a:cs typeface="Arial" pitchFamily="34" charset="0"/>
              </a:rPr>
              <a:t>maximum three lines</a:t>
            </a:r>
          </a:p>
          <a:p>
            <a:pPr algn="r" fontAlgn="auto">
              <a:spcBef>
                <a:spcPts val="0"/>
              </a:spcBef>
              <a:spcAft>
                <a:spcPts val="0"/>
              </a:spcAft>
              <a:buFont typeface="+mj-lt"/>
              <a:buNone/>
              <a:defRPr/>
            </a:pPr>
            <a:r>
              <a:rPr lang="en-GB" sz="900" dirty="0">
                <a:solidFill>
                  <a:srgbClr val="505050"/>
                </a:solidFill>
                <a:cs typeface="Arial" pitchFamily="34" charset="0"/>
              </a:rPr>
              <a:t>of text</a:t>
            </a:r>
          </a:p>
        </p:txBody>
      </p:sp>
      <p:sp>
        <p:nvSpPr>
          <p:cNvPr id="18" name="Date Placeholder 17"/>
          <p:cNvSpPr>
            <a:spLocks noGrp="1"/>
          </p:cNvSpPr>
          <p:nvPr>
            <p:ph type="dt" sz="half" idx="10"/>
          </p:nvPr>
        </p:nvSpPr>
        <p:spPr>
          <a:xfrm>
            <a:off x="549683" y="5000511"/>
            <a:ext cx="7443379" cy="324036"/>
          </a:xfrm>
        </p:spPr>
        <p:txBody>
          <a:bodyPr/>
          <a:lstStyle>
            <a:lvl1pPr algn="l">
              <a:defRPr sz="1400">
                <a:solidFill>
                  <a:srgbClr val="000000"/>
                </a:solidFill>
              </a:defRPr>
            </a:lvl1pPr>
          </a:lstStyle>
          <a:p>
            <a:fld id="{3C773DB8-380E-419C-A17E-0AE8E6C80610}" type="datetime4">
              <a:rPr lang="en-US" smtClean="0"/>
              <a:pPr/>
              <a:t>May 25, 2018</a:t>
            </a:fld>
            <a:endParaRPr lang="en-GB" dirty="0"/>
          </a:p>
        </p:txBody>
      </p:sp>
      <p:sp>
        <p:nvSpPr>
          <p:cNvPr id="19" name="Slide Number Placeholder 18"/>
          <p:cNvSpPr>
            <a:spLocks noGrp="1"/>
          </p:cNvSpPr>
          <p:nvPr>
            <p:ph type="sldNum" sz="quarter" idx="11"/>
          </p:nvPr>
        </p:nvSpPr>
        <p:spPr>
          <a:xfrm>
            <a:off x="8604251" y="7123024"/>
            <a:ext cx="539750"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3547251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10C2C3EE-07AD-4F64-B3EC-BD2FEAC47941}" type="datetime4">
              <a:rPr lang="en-US" smtClean="0"/>
              <a:pPr/>
              <a:t>May 25, 2018</a:t>
            </a:fld>
            <a:endParaRPr lang="en-GB"/>
          </a:p>
        </p:txBody>
      </p:sp>
      <p:sp>
        <p:nvSpPr>
          <p:cNvPr id="5" name="Slide Number Placeholder 4"/>
          <p:cNvSpPr>
            <a:spLocks noGrp="1"/>
          </p:cNvSpPr>
          <p:nvPr>
            <p:ph type="sldNum" sz="quarter" idx="12"/>
          </p:nvPr>
        </p:nvSpPr>
        <p:spPr/>
        <p:txBody>
          <a:bodyPr/>
          <a:lstStyle/>
          <a:p>
            <a:fld id="{1E4993A5-71AC-4FC9-BA31-3E15C92EC108}" type="slidenum">
              <a:rPr lang="en-GB" smtClean="0"/>
              <a:pPr/>
              <a:t>‹Nr.›</a:t>
            </a:fld>
            <a:endParaRPr lang="en-GB"/>
          </a:p>
        </p:txBody>
      </p:sp>
      <p:sp>
        <p:nvSpPr>
          <p:cNvPr id="6" name="Footer Placeholder 5"/>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8"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926731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26" name="Date Placeholder 25"/>
          <p:cNvSpPr>
            <a:spLocks noGrp="1"/>
          </p:cNvSpPr>
          <p:nvPr>
            <p:ph type="dt" sz="half" idx="14"/>
          </p:nvPr>
        </p:nvSpPr>
        <p:spPr/>
        <p:txBody>
          <a:bodyPr/>
          <a:lstStyle/>
          <a:p>
            <a:fld id="{C89D7C54-80EE-40CD-A581-6711CB9F48EF}" type="datetime4">
              <a:rPr lang="en-US" smtClean="0"/>
              <a:pPr/>
              <a:t>May 25, 2018</a:t>
            </a:fld>
            <a:endParaRPr lang="en-GB"/>
          </a:p>
        </p:txBody>
      </p:sp>
      <p:sp>
        <p:nvSpPr>
          <p:cNvPr id="27" name="Footer Placeholder 2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8" name="Slide Number Placeholder 27"/>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687150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0" y="1757363"/>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76FDC3F-EC51-49FF-8DF6-3D08CB582BFC}"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7" name="AutoShape 4"/>
          <p:cNvSpPr>
            <a:spLocks/>
          </p:cNvSpPr>
          <p:nvPr userDrawn="1"/>
        </p:nvSpPr>
        <p:spPr bwMode="gray">
          <a:xfrm>
            <a:off x="-1733550" y="1757363"/>
            <a:ext cx="1595437" cy="2354491"/>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Name of author / presenter</a:t>
            </a:r>
          </a:p>
          <a:p>
            <a:pPr algn="r" fontAlgn="auto">
              <a:spcBef>
                <a:spcPts val="0"/>
              </a:spcBef>
              <a:spcAft>
                <a:spcPts val="0"/>
              </a:spcAft>
              <a:buFont typeface="+mj-lt"/>
              <a:buNone/>
              <a:defRPr/>
            </a:pPr>
            <a:r>
              <a:rPr lang="en-GB" sz="900">
                <a:solidFill>
                  <a:srgbClr val="505050"/>
                </a:solidFill>
                <a:cs typeface="Arial" pitchFamily="34" charset="0"/>
              </a:rPr>
              <a:t>Title</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726000"/>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rPr>
              <a:t>European network for Health Technology Assessment | JA3 2016-2020 | www.eunethta.eu</a:t>
            </a:r>
          </a:p>
        </p:txBody>
      </p:sp>
      <p:sp>
        <p:nvSpPr>
          <p:cNvPr id="12" name="Footer Placeholder 11"/>
          <p:cNvSpPr>
            <a:spLocks noGrp="1"/>
          </p:cNvSpPr>
          <p:nvPr>
            <p:ph type="ftr" sz="quarter" idx="13"/>
          </p:nvPr>
        </p:nvSpPr>
        <p:spPr>
          <a:xfrm>
            <a:off x="1619672" y="7159028"/>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4" name="Text Placeholder 7"/>
          <p:cNvSpPr>
            <a:spLocks noGrp="1"/>
          </p:cNvSpPr>
          <p:nvPr>
            <p:ph type="body" sz="quarter" idx="14"/>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6595541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10" name="Date Placeholder 9"/>
          <p:cNvSpPr>
            <a:spLocks noGrp="1"/>
          </p:cNvSpPr>
          <p:nvPr>
            <p:ph type="dt" sz="half" idx="14"/>
          </p:nvPr>
        </p:nvSpPr>
        <p:spPr/>
        <p:txBody>
          <a:bodyPr/>
          <a:lstStyle/>
          <a:p>
            <a:fld id="{9F5E066C-E86E-4B3A-B1F5-6D8B017A7223}" type="datetime4">
              <a:rPr lang="en-US" smtClean="0"/>
              <a:pPr/>
              <a:t>May 25, 2018</a:t>
            </a:fld>
            <a:endParaRPr lang="en-GB"/>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2" name="Slide Number Placeholder 11"/>
          <p:cNvSpPr>
            <a:spLocks noGrp="1"/>
          </p:cNvSpPr>
          <p:nvPr>
            <p:ph type="sldNum" sz="quarter" idx="16"/>
          </p:nvPr>
        </p:nvSpPr>
        <p:spPr/>
        <p:txBody>
          <a:bodyPr/>
          <a:lstStyle/>
          <a:p>
            <a:fld id="{1E4993A5-71AC-4FC9-BA31-3E15C92EC108}" type="slidenum">
              <a:rPr lang="en-GB" smtClean="0"/>
              <a:pPr/>
              <a:t>‹Nr.›</a:t>
            </a:fld>
            <a:endParaRPr lang="en-GB"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893787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4" name="TextBox 3"/>
          <p:cNvSpPr txBox="1"/>
          <p:nvPr userDrawn="1"/>
        </p:nvSpPr>
        <p:spPr>
          <a:xfrm>
            <a:off x="8094663" y="6451600"/>
            <a:ext cx="576262" cy="215900"/>
          </a:xfrm>
          <a:prstGeom prst="rect">
            <a:avLst/>
          </a:prstGeom>
          <a:noFill/>
        </p:spPr>
        <p:txBody>
          <a:bodyPr>
            <a:spAutoFit/>
          </a:bodyPr>
          <a:lstStyle/>
          <a:p>
            <a:pPr algn="r" fontAlgn="auto">
              <a:spcBef>
                <a:spcPts val="0"/>
              </a:spcBef>
              <a:spcAft>
                <a:spcPts val="0"/>
              </a:spcAft>
              <a:defRPr/>
            </a:pPr>
            <a:fld id="{8E7B0ECD-E44B-4E4A-9E79-70F7189B15FD}" type="slidenum">
              <a:rPr lang="en-GB" sz="800">
                <a:latin typeface="+mn-lt"/>
                <a:cs typeface="+mn-cs"/>
              </a:rPr>
              <a:pPr algn="r" fontAlgn="auto">
                <a:spcBef>
                  <a:spcPts val="0"/>
                </a:spcBef>
                <a:spcAft>
                  <a:spcPts val="0"/>
                </a:spcAft>
                <a:defRPr/>
              </a:pPr>
              <a:t>‹Nr.›</a:t>
            </a:fld>
            <a:endParaRPr lang="en-GB" sz="800" dirty="0">
              <a:latin typeface="+mn-lt"/>
              <a:cs typeface="+mn-cs"/>
            </a:endParaRPr>
          </a:p>
        </p:txBody>
      </p:sp>
      <p:sp>
        <p:nvSpPr>
          <p:cNvPr id="2" name="Titel 1"/>
          <p:cNvSpPr>
            <a:spLocks noGrp="1"/>
          </p:cNvSpPr>
          <p:nvPr>
            <p:ph type="title"/>
          </p:nvPr>
        </p:nvSpPr>
        <p:spPr/>
        <p:txBody>
          <a:bodyPr/>
          <a:lstStyle>
            <a:lvl1pPr>
              <a:defRPr/>
            </a:lvl1pPr>
          </a:lstStyle>
          <a:p>
            <a:r>
              <a:rPr lang="en-US" noProof="0" dirty="0"/>
              <a:t>Klik om de stijl te bewerken</a:t>
            </a:r>
            <a:endParaRPr lang="en-GB" noProof="0" dirty="0"/>
          </a:p>
        </p:txBody>
      </p:sp>
      <p:sp>
        <p:nvSpPr>
          <p:cNvPr id="3" name="Pladsholder til indhold 2"/>
          <p:cNvSpPr>
            <a:spLocks noGrp="1"/>
          </p:cNvSpPr>
          <p:nvPr>
            <p:ph idx="1"/>
          </p:nvPr>
        </p:nvSpPr>
        <p:spPr/>
        <p:txBody>
          <a:bodyPr/>
          <a:lstStyle>
            <a:lvl1pPr>
              <a:defRPr/>
            </a:lvl1pPr>
          </a:lstStyle>
          <a:p>
            <a:pPr lvl="0"/>
            <a:r>
              <a:rPr lang="en-US" noProof="0" dirty="0"/>
              <a:t>Klik om de modelstijlen te bewerken</a:t>
            </a:r>
          </a:p>
        </p:txBody>
      </p:sp>
    </p:spTree>
    <p:extLst>
      <p:ext uri="{BB962C8B-B14F-4D97-AF65-F5344CB8AC3E}">
        <p14:creationId xmlns:p14="http://schemas.microsoft.com/office/powerpoint/2010/main" val="15983335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4128EDA4-64CD-4E25-8393-2A3AF9670479}"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rPr>
              <a:t>Insert picture by clicking </a:t>
            </a:r>
            <a:br>
              <a:rPr lang="en-GB" sz="900" noProof="1">
                <a:solidFill>
                  <a:srgbClr val="505050"/>
                </a:solidFill>
              </a:rPr>
            </a:br>
            <a:r>
              <a:rPr lang="en-GB" sz="900" noProof="1">
                <a:solidFill>
                  <a:srgbClr val="505050"/>
                </a:solidFill>
              </a:rPr>
              <a:t>the picture icon </a:t>
            </a:r>
            <a:br>
              <a:rPr lang="en-GB" sz="900" noProof="1">
                <a:solidFill>
                  <a:srgbClr val="505050"/>
                </a:solidFill>
              </a:rPr>
            </a:br>
            <a:r>
              <a:rPr lang="en-GB" sz="900" noProof="1">
                <a:solidFill>
                  <a:srgbClr val="505050"/>
                </a:solidFill>
              </a:rPr>
              <a:t>Pan and Zoom picture while picture is active, </a:t>
            </a:r>
            <a:br>
              <a:rPr lang="en-GB" sz="900" noProof="1">
                <a:solidFill>
                  <a:srgbClr val="505050"/>
                </a:solidFill>
              </a:rPr>
            </a:br>
            <a:r>
              <a:rPr lang="en-GB" sz="900" noProof="1">
                <a:solidFill>
                  <a:srgbClr val="505050"/>
                </a:solidFill>
              </a:rPr>
              <a:t>using ‘Crop’ in </a:t>
            </a:r>
            <a:br>
              <a:rPr lang="en-GB" sz="900" noProof="1">
                <a:solidFill>
                  <a:srgbClr val="505050"/>
                </a:solidFill>
              </a:rPr>
            </a:br>
            <a:r>
              <a:rPr lang="en-GB" sz="900" noProof="1">
                <a:solidFill>
                  <a:srgbClr val="505050"/>
                </a:solidFill>
              </a:rPr>
              <a:t>Picture Tools</a:t>
            </a:r>
            <a:br>
              <a:rPr lang="en-GB" sz="900" noProof="1">
                <a:solidFill>
                  <a:srgbClr val="505050"/>
                </a:solidFill>
              </a:rPr>
            </a:br>
            <a:r>
              <a:rPr lang="en-GB" sz="900" noProof="1">
                <a:solidFill>
                  <a:srgbClr val="505050"/>
                </a:solidFill>
              </a:rPr>
              <a:t>from the Top menu</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4716462" y="1793875"/>
            <a:ext cx="3887787" cy="4248150"/>
          </a:xfrm>
        </p:spPr>
        <p:txBody>
          <a:bodyPr/>
          <a:lstStyle>
            <a:lvl1pPr marL="0" indent="0">
              <a:buNone/>
              <a:defRPr/>
            </a:lvl1pPr>
          </a:lstStyle>
          <a:p>
            <a:r>
              <a:rPr lang="en-US"/>
              <a:t>Click icon to add picture</a:t>
            </a:r>
            <a:endParaRPr lang="en-US" dirty="0"/>
          </a:p>
        </p:txBody>
      </p:sp>
      <p:sp>
        <p:nvSpPr>
          <p:cNvPr id="11" name="Footer Placeholder 10"/>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000715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19095" y="1757364"/>
            <a:ext cx="3887788" cy="4284661"/>
          </a:xfrm>
        </p:spPr>
        <p:txBody>
          <a:bodyPr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5CDFD981-9F28-421A-A0A7-1D24FC632B38}" type="datetime4">
              <a:rPr lang="en-US" smtClean="0"/>
              <a:pPr/>
              <a:t>May 25, 2018</a:t>
            </a:fld>
            <a:endParaRPr lang="en-GB"/>
          </a:p>
        </p:txBody>
      </p:sp>
      <p:sp>
        <p:nvSpPr>
          <p:cNvPr id="6" name="Slide Number Placeholder 5"/>
          <p:cNvSpPr>
            <a:spLocks noGrp="1"/>
          </p:cNvSpPr>
          <p:nvPr>
            <p:ph type="sldNum" sz="quarter" idx="12"/>
          </p:nvPr>
        </p:nvSpPr>
        <p:spPr/>
        <p:txBody>
          <a:bodyPr/>
          <a:lstStyle/>
          <a:p>
            <a:fld id="{1E4993A5-71AC-4FC9-BA31-3E15C92EC108}" type="slidenum">
              <a:rPr lang="en-GB" smtClean="0"/>
              <a:pPr/>
              <a:t>‹Nr.›</a:t>
            </a:fld>
            <a:endParaRPr lang="en-GB"/>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17" name="Text Box 28"/>
          <p:cNvSpPr txBox="1">
            <a:spLocks noChangeArrowheads="1"/>
          </p:cNvSpPr>
          <p:nvPr userDrawn="1"/>
        </p:nvSpPr>
        <p:spPr bwMode="auto">
          <a:xfrm>
            <a:off x="-1733550" y="1770336"/>
            <a:ext cx="15954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endParaRPr lang="en-GB" sz="900" noProof="1">
              <a:solidFill>
                <a:srgbClr val="505050"/>
              </a:solidFill>
              <a:latin typeface="Arial"/>
            </a:endParaRPr>
          </a:p>
          <a:p>
            <a:pPr algn="r" eaLnBrk="1" fontAlgn="auto" hangingPunct="1">
              <a:spcBef>
                <a:spcPct val="50000"/>
              </a:spcBef>
              <a:spcAft>
                <a:spcPts val="0"/>
              </a:spcAft>
              <a:defRPr/>
            </a:pPr>
            <a:r>
              <a:rPr lang="en-GB" sz="900" noProof="1">
                <a:solidFill>
                  <a:srgbClr val="505050"/>
                </a:solidFill>
                <a:latin typeface="Arial"/>
              </a:rPr>
              <a:t>Insert picture by clicking </a:t>
            </a:r>
            <a:br>
              <a:rPr lang="en-GB" sz="900" noProof="1">
                <a:solidFill>
                  <a:srgbClr val="505050"/>
                </a:solidFill>
                <a:latin typeface="Arial"/>
              </a:rPr>
            </a:br>
            <a:r>
              <a:rPr lang="en-GB" sz="900" noProof="1">
                <a:solidFill>
                  <a:srgbClr val="505050"/>
                </a:solidFill>
                <a:latin typeface="Arial"/>
              </a:rPr>
              <a:t>the picture icon </a:t>
            </a:r>
            <a:br>
              <a:rPr lang="en-GB" sz="900" noProof="1">
                <a:solidFill>
                  <a:srgbClr val="505050"/>
                </a:solidFill>
                <a:latin typeface="Arial"/>
              </a:rPr>
            </a:br>
            <a:r>
              <a:rPr lang="en-GB" sz="900" noProof="1">
                <a:solidFill>
                  <a:srgbClr val="505050"/>
                </a:solidFill>
                <a:latin typeface="Arial"/>
              </a:rPr>
              <a:t>Pan and Zoom picture while picture is active, </a:t>
            </a:r>
            <a:br>
              <a:rPr lang="en-GB" sz="900" noProof="1">
                <a:solidFill>
                  <a:srgbClr val="505050"/>
                </a:solidFill>
                <a:latin typeface="Arial"/>
              </a:rPr>
            </a:br>
            <a:r>
              <a:rPr lang="en-GB" sz="900" noProof="1">
                <a:solidFill>
                  <a:srgbClr val="505050"/>
                </a:solidFill>
                <a:latin typeface="Arial"/>
              </a:rPr>
              <a:t>using ‘Crop’ in </a:t>
            </a:r>
            <a:br>
              <a:rPr lang="en-GB" sz="900" noProof="1">
                <a:solidFill>
                  <a:srgbClr val="505050"/>
                </a:solidFill>
                <a:latin typeface="Arial"/>
              </a:rPr>
            </a:br>
            <a:r>
              <a:rPr lang="en-GB" sz="900" noProof="1">
                <a:solidFill>
                  <a:srgbClr val="505050"/>
                </a:solidFill>
                <a:latin typeface="Arial"/>
              </a:rPr>
              <a:t>Picture Tools</a:t>
            </a:r>
            <a:br>
              <a:rPr lang="en-GB" sz="900" noProof="1">
                <a:solidFill>
                  <a:srgbClr val="505050"/>
                </a:solidFill>
                <a:latin typeface="Arial"/>
              </a:rPr>
            </a:br>
            <a:r>
              <a:rPr lang="en-GB" sz="900" noProof="1">
                <a:solidFill>
                  <a:srgbClr val="505050"/>
                </a:solidFill>
                <a:latin typeface="Arial"/>
              </a:rPr>
              <a:t>from the Top menu</a:t>
            </a:r>
          </a:p>
        </p:txBody>
      </p:sp>
      <p:grpSp>
        <p:nvGrpSpPr>
          <p:cNvPr id="18" name="Group 27"/>
          <p:cNvGrpSpPr>
            <a:grpSpLocks/>
          </p:cNvGrpSpPr>
          <p:nvPr userDrawn="1"/>
        </p:nvGrpSpPr>
        <p:grpSpPr bwMode="auto">
          <a:xfrm>
            <a:off x="-871538" y="2627511"/>
            <a:ext cx="733425" cy="225425"/>
            <a:chOff x="-1044146" y="2739466"/>
            <a:chExt cx="922906" cy="282831"/>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29"/>
            <p:cNvGrpSpPr>
              <a:grpSpLocks/>
            </p:cNvGrpSpPr>
            <p:nvPr/>
          </p:nvGrpSpPr>
          <p:grpSpPr bwMode="auto">
            <a:xfrm>
              <a:off x="-1044146" y="2742898"/>
              <a:ext cx="922906" cy="279399"/>
              <a:chOff x="-1055483" y="2739466"/>
              <a:chExt cx="934243" cy="282831"/>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3" name="Rectangle 22"/>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5" name="Picture Placeholder 4"/>
          <p:cNvSpPr>
            <a:spLocks noGrp="1"/>
          </p:cNvSpPr>
          <p:nvPr>
            <p:ph type="pic" sz="quarter" idx="14"/>
          </p:nvPr>
        </p:nvSpPr>
        <p:spPr>
          <a:xfrm>
            <a:off x="539751" y="1793875"/>
            <a:ext cx="3887787" cy="4248150"/>
          </a:xfrm>
        </p:spPr>
        <p:txBody>
          <a:bodyPr/>
          <a:lstStyle>
            <a:lvl1pPr marL="0" indent="0">
              <a:buNone/>
              <a:defRPr/>
            </a:lvl1pPr>
          </a:lstStyle>
          <a:p>
            <a:r>
              <a:rPr lang="en-US"/>
              <a:t>Click icon to add picture</a:t>
            </a:r>
            <a:endParaRPr lang="en-US" dirty="0"/>
          </a:p>
        </p:txBody>
      </p:sp>
      <p:sp>
        <p:nvSpPr>
          <p:cNvPr id="3" name="Footer Placeholder 2"/>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816849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9750" y="1757364"/>
            <a:ext cx="8064500" cy="4284661"/>
          </a:xfrm>
        </p:spPr>
        <p:txBody>
          <a:bodyPr/>
          <a:lstStyle>
            <a:lvl1pPr marL="216000" indent="-216000">
              <a:buFont typeface="Arial" pitchFamily="34" charset="0"/>
              <a:buChar char="˗"/>
              <a:defRPr/>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5" name="Date Placeholder 4"/>
          <p:cNvSpPr>
            <a:spLocks noGrp="1"/>
          </p:cNvSpPr>
          <p:nvPr>
            <p:ph type="dt" sz="half" idx="14"/>
          </p:nvPr>
        </p:nvSpPr>
        <p:spPr/>
        <p:txBody>
          <a:bodyPr/>
          <a:lstStyle/>
          <a:p>
            <a:fld id="{75077E6C-83F4-4E81-B696-A3C4D6E4C43F}" type="datetime4">
              <a:rPr lang="en-US" smtClean="0"/>
              <a:pPr/>
              <a:t>May 25, 2018</a:t>
            </a:fld>
            <a:endParaRPr lang="en-GB"/>
          </a:p>
        </p:txBody>
      </p:sp>
      <p:sp>
        <p:nvSpPr>
          <p:cNvPr id="8" name="Footer Placeholder 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0" name="Slide Number Placeholder 9"/>
          <p:cNvSpPr>
            <a:spLocks noGrp="1"/>
          </p:cNvSpPr>
          <p:nvPr>
            <p:ph type="sldNum" sz="quarter" idx="16"/>
          </p:nvPr>
        </p:nvSpPr>
        <p:spPr/>
        <p:txBody>
          <a:bodyPr/>
          <a:lstStyle/>
          <a:p>
            <a:fld id="{1E4993A5-71AC-4FC9-BA31-3E15C92EC108}" type="slidenum">
              <a:rPr lang="en-GB" smtClean="0"/>
              <a:pPr/>
              <a:t>‹Nr.›</a:t>
            </a:fld>
            <a:endParaRPr lang="en-GB" dirty="0"/>
          </a:p>
        </p:txBody>
      </p:sp>
      <p:sp>
        <p:nvSpPr>
          <p:cNvPr id="12" name="Text Placeholder 7"/>
          <p:cNvSpPr>
            <a:spLocks noGrp="1"/>
          </p:cNvSpPr>
          <p:nvPr>
            <p:ph type="body" sz="quarter" idx="17"/>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638505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slide f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7ACDBE1-CFE2-4084-8E0B-9F560AEA79E3}"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5" name="AutoShape 4"/>
          <p:cNvSpPr>
            <a:spLocks/>
          </p:cNvSpPr>
          <p:nvPr userDrawn="1"/>
        </p:nvSpPr>
        <p:spPr bwMode="gray">
          <a:xfrm>
            <a:off x="-1733550" y="894782"/>
            <a:ext cx="1595437" cy="2908489"/>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sp>
        <p:nvSpPr>
          <p:cNvPr id="6" name="Text Placeholder 8"/>
          <p:cNvSpPr>
            <a:spLocks noGrp="1"/>
          </p:cNvSpPr>
          <p:nvPr>
            <p:ph type="body" sz="quarter" idx="13"/>
          </p:nvPr>
        </p:nvSpPr>
        <p:spPr>
          <a:xfrm>
            <a:off x="539750" y="1793875"/>
            <a:ext cx="8064500" cy="4227413"/>
          </a:xfrm>
          <a:solidFill>
            <a:schemeClr val="accent3">
              <a:alpha val="80000"/>
            </a:schemeClr>
          </a:solidFill>
        </p:spPr>
        <p:txBody>
          <a:bodyPr lIns="180000" tIns="216000" rIns="180000" bIns="180000" numCol="1"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1611163" y="3840832"/>
            <a:ext cx="1472480" cy="1082372"/>
            <a:chOff x="-1620688" y="2448768"/>
            <a:chExt cx="1472480" cy="1082372"/>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6" name="Group 27"/>
          <p:cNvGrpSpPr>
            <a:grpSpLocks/>
          </p:cNvGrpSpPr>
          <p:nvPr userDrawn="1"/>
        </p:nvGrpSpPr>
        <p:grpSpPr bwMode="auto">
          <a:xfrm>
            <a:off x="-871538" y="2627511"/>
            <a:ext cx="733425" cy="225425"/>
            <a:chOff x="-1044146" y="2739466"/>
            <a:chExt cx="922906" cy="282831"/>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14" name="Footer Placeholder 13"/>
          <p:cNvSpPr>
            <a:spLocks noGrp="1"/>
          </p:cNvSpPr>
          <p:nvPr>
            <p:ph type="ftr" sz="quarter" idx="14"/>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5"/>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8672095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ext  slid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B590871-E71E-4FDC-B7BA-21DF26142388}" type="datetime4">
              <a:rPr lang="en-US" smtClean="0"/>
              <a:pPr/>
              <a:t>May 25, 2018</a:t>
            </a:fld>
            <a:endParaRPr lang="en-GB"/>
          </a:p>
        </p:txBody>
      </p:sp>
      <p:sp>
        <p:nvSpPr>
          <p:cNvPr id="4" name="Slide Number Placeholder 3"/>
          <p:cNvSpPr>
            <a:spLocks noGrp="1"/>
          </p:cNvSpPr>
          <p:nvPr>
            <p:ph type="sldNum" sz="quarter" idx="11"/>
          </p:nvPr>
        </p:nvSpPr>
        <p:spPr/>
        <p:txBody>
          <a:bodyPr/>
          <a:lstStyle/>
          <a:p>
            <a:fld id="{1E4993A5-71AC-4FC9-BA31-3E15C92EC108}" type="slidenum">
              <a:rPr lang="en-GB" smtClean="0"/>
              <a:pPr/>
              <a:t>‹Nr.›</a:t>
            </a:fld>
            <a:endParaRPr lang="en-GB" dirty="0"/>
          </a:p>
        </p:txBody>
      </p:sp>
      <p:sp>
        <p:nvSpPr>
          <p:cNvPr id="6" name="Text Placeholder 8"/>
          <p:cNvSpPr>
            <a:spLocks noGrp="1"/>
          </p:cNvSpPr>
          <p:nvPr>
            <p:ph type="body" sz="quarter" idx="13"/>
          </p:nvPr>
        </p:nvSpPr>
        <p:spPr>
          <a:xfrm>
            <a:off x="539750" y="1793875"/>
            <a:ext cx="3887788" cy="4227413"/>
          </a:xfrm>
          <a:solidFill>
            <a:schemeClr val="tx2">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4"/>
          </p:nvPr>
        </p:nvSpPr>
        <p:spPr>
          <a:xfrm>
            <a:off x="4716462" y="1793875"/>
            <a:ext cx="3887788" cy="4227413"/>
          </a:xfrm>
          <a:solidFill>
            <a:schemeClr val="accent3">
              <a:alpha val="80000"/>
            </a:schemeClr>
          </a:solidFill>
        </p:spPr>
        <p:txBody>
          <a:bodyPr lIns="180000" tIns="216000" rIns="180000" bIns="180000" numCol="1" spcCol="288000"/>
          <a:lstStyle>
            <a:lvl1pPr marL="216000" indent="-216000">
              <a:buFont typeface="Arial" pitchFamily="34" charset="0"/>
              <a:buChar char="˗"/>
              <a:defRPr baseline="0"/>
            </a:lvl1pPr>
            <a:lvl2pPr marL="432000">
              <a:defRPr/>
            </a:lvl2pPr>
            <a:lvl3pPr marL="648000">
              <a:defRPr/>
            </a:lvl3pPr>
            <a:lvl4pPr marL="864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AutoShape 4"/>
          <p:cNvSpPr>
            <a:spLocks/>
          </p:cNvSpPr>
          <p:nvPr userDrawn="1"/>
        </p:nvSpPr>
        <p:spPr bwMode="gray">
          <a:xfrm>
            <a:off x="-1733550" y="894782"/>
            <a:ext cx="1595437" cy="2908489"/>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b="1" dirty="0">
                <a:solidFill>
                  <a:srgbClr val="505050"/>
                </a:solidFill>
                <a:cs typeface="Arial" pitchFamily="34" charset="0"/>
              </a:rPr>
              <a:t>Change fact box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on box, 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1" name="Group 10"/>
          <p:cNvGrpSpPr/>
          <p:nvPr userDrawn="1"/>
        </p:nvGrpSpPr>
        <p:grpSpPr>
          <a:xfrm>
            <a:off x="-1611163" y="3840832"/>
            <a:ext cx="1472480" cy="1082372"/>
            <a:chOff x="-1620688" y="2448768"/>
            <a:chExt cx="1472480" cy="1082372"/>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5" name="Text Box 28"/>
          <p:cNvSpPr txBox="1">
            <a:spLocks noChangeArrowheads="1"/>
          </p:cNvSpPr>
          <p:nvPr userDrawn="1"/>
        </p:nvSpPr>
        <p:spPr bwMode="auto">
          <a:xfrm>
            <a:off x="-1733550" y="1770336"/>
            <a:ext cx="1595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solidFill>
                  <a:srgbClr val="505050"/>
                </a:solidFill>
                <a:latin typeface="Arial"/>
              </a:rPr>
              <a:t>Text starts with no-bullet</a:t>
            </a:r>
            <a:br>
              <a:rPr lang="en-GB" sz="900" noProof="1">
                <a:solidFill>
                  <a:srgbClr val="505050"/>
                </a:solidFill>
                <a:latin typeface="Arial"/>
              </a:rPr>
            </a:br>
            <a:r>
              <a:rPr lang="en-GB" sz="900" noProof="1">
                <a:solidFill>
                  <a:srgbClr val="505050"/>
                </a:solidFill>
                <a:latin typeface="Arial"/>
              </a:rPr>
              <a:t>To add pre-formatted </a:t>
            </a:r>
            <a:br>
              <a:rPr lang="en-GB" sz="900" noProof="1">
                <a:solidFill>
                  <a:srgbClr val="505050"/>
                </a:solidFill>
                <a:latin typeface="Arial"/>
              </a:rPr>
            </a:br>
            <a:r>
              <a:rPr lang="en-GB" sz="900" noProof="1">
                <a:solidFill>
                  <a:srgbClr val="505050"/>
                </a:solidFill>
                <a:latin typeface="Arial"/>
              </a:rPr>
              <a:t>bullet text please use the Increase/Decrease Indent </a:t>
            </a:r>
            <a:br>
              <a:rPr lang="en-GB" sz="900" noProof="1">
                <a:solidFill>
                  <a:srgbClr val="505050"/>
                </a:solidFill>
                <a:latin typeface="Arial"/>
              </a:rPr>
            </a:br>
            <a:r>
              <a:rPr lang="en-GB" sz="900" noProof="1">
                <a:solidFill>
                  <a:srgbClr val="505050"/>
                </a:solidFill>
                <a:latin typeface="Arial"/>
              </a:rPr>
              <a:t>buttons found in the</a:t>
            </a:r>
            <a:br>
              <a:rPr lang="en-GB" sz="900" noProof="1">
                <a:solidFill>
                  <a:srgbClr val="505050"/>
                </a:solidFill>
                <a:latin typeface="Arial"/>
              </a:rPr>
            </a:br>
            <a:r>
              <a:rPr lang="en-GB" sz="900" noProof="1">
                <a:solidFill>
                  <a:srgbClr val="505050"/>
                </a:solidFill>
                <a:latin typeface="Arial"/>
              </a:rPr>
              <a:t> Top-PowerPoint menu </a:t>
            </a:r>
          </a:p>
        </p:txBody>
      </p:sp>
      <p:grpSp>
        <p:nvGrpSpPr>
          <p:cNvPr id="16" name="Group 27"/>
          <p:cNvGrpSpPr>
            <a:grpSpLocks/>
          </p:cNvGrpSpPr>
          <p:nvPr userDrawn="1"/>
        </p:nvGrpSpPr>
        <p:grpSpPr bwMode="auto">
          <a:xfrm>
            <a:off x="-871538" y="2627511"/>
            <a:ext cx="733425" cy="225425"/>
            <a:chOff x="-1044146" y="2739466"/>
            <a:chExt cx="922906" cy="282831"/>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90" y="2739466"/>
              <a:ext cx="438150" cy="2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29"/>
            <p:cNvGrpSpPr>
              <a:grpSpLocks/>
            </p:cNvGrpSpPr>
            <p:nvPr/>
          </p:nvGrpSpPr>
          <p:grpSpPr bwMode="auto">
            <a:xfrm>
              <a:off x="-1044146" y="2742898"/>
              <a:ext cx="922906" cy="279399"/>
              <a:chOff x="-1055483" y="2739466"/>
              <a:chExt cx="934243" cy="282831"/>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83" y="2742897"/>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1" name="Rectangle 20"/>
              <p:cNvSpPr/>
              <p:nvPr/>
            </p:nvSpPr>
            <p:spPr>
              <a:xfrm>
                <a:off x="-339634" y="2740025"/>
                <a:ext cx="218394" cy="26815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sp>
            <p:nvSpPr>
              <p:cNvPr id="22"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grpSp>
      <p:sp>
        <p:nvSpPr>
          <p:cNvPr id="7" name="Footer Placeholder 6"/>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24" name="Text Placeholder 7"/>
          <p:cNvSpPr>
            <a:spLocks noGrp="1"/>
          </p:cNvSpPr>
          <p:nvPr>
            <p:ph type="body" sz="quarter" idx="16"/>
          </p:nvPr>
        </p:nvSpPr>
        <p:spPr>
          <a:xfrm>
            <a:off x="542640" y="6216860"/>
            <a:ext cx="622800" cy="464400"/>
          </a:xfrm>
          <a:blipFill>
            <a:blip r:embed="rId5"/>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7676660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hasCustomPrompt="1"/>
          </p:nvPr>
        </p:nvSpPr>
        <p:spPr>
          <a:xfrm>
            <a:off x="529822" y="1784147"/>
            <a:ext cx="8074428" cy="4257878"/>
          </a:xfrm>
        </p:spPr>
        <p:txBody>
          <a:bodyPr/>
          <a:lstStyle>
            <a:lvl1pPr marL="0" indent="0">
              <a:buNone/>
              <a:defRPr baseline="0"/>
            </a:lvl1pPr>
          </a:lstStyle>
          <a:p>
            <a:pPr lvl="0"/>
            <a:r>
              <a:rPr lang="en-GB" noProof="0" dirty="0"/>
              <a:t>Choose icon and insert Table, Chart, SmartArt Graphic, Clip Art or Media Clip on this layout</a:t>
            </a:r>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9" name="Date Placeholder 8"/>
          <p:cNvSpPr>
            <a:spLocks noGrp="1"/>
          </p:cNvSpPr>
          <p:nvPr>
            <p:ph type="dt" sz="half" idx="10"/>
          </p:nvPr>
        </p:nvSpPr>
        <p:spPr/>
        <p:txBody>
          <a:bodyPr/>
          <a:lstStyle/>
          <a:p>
            <a:fld id="{C1C5060C-5415-4E37-8179-173F3CFD4CF9}" type="datetime4">
              <a:rPr lang="en-US" smtClean="0"/>
              <a:pPr/>
              <a:t>May 25, 2018</a:t>
            </a:fld>
            <a:endParaRPr lang="en-GB"/>
          </a:p>
        </p:txBody>
      </p:sp>
      <p:sp>
        <p:nvSpPr>
          <p:cNvPr id="10" name="Footer Placeholder 9"/>
          <p:cNvSpPr>
            <a:spLocks noGrp="1"/>
          </p:cNvSpPr>
          <p:nvPr>
            <p:ph type="ftr" sz="quarter" idx="11"/>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1" name="Slide Number Placeholder 10"/>
          <p:cNvSpPr>
            <a:spLocks noGrp="1"/>
          </p:cNvSpPr>
          <p:nvPr>
            <p:ph type="sldNum" sz="quarter" idx="12"/>
          </p:nvPr>
        </p:nvSpPr>
        <p:spPr/>
        <p:txBody>
          <a:bodyPr/>
          <a:lstStyle/>
          <a:p>
            <a:fld id="{1E4993A5-71AC-4FC9-BA31-3E15C92EC108}" type="slidenum">
              <a:rPr lang="en-GB" smtClean="0"/>
              <a:pPr/>
              <a:t>‹Nr.›</a:t>
            </a:fld>
            <a:endParaRPr lang="en-GB" dirty="0"/>
          </a:p>
        </p:txBody>
      </p:sp>
      <p:sp>
        <p:nvSpPr>
          <p:cNvPr id="12" name="AutoShape 4"/>
          <p:cNvSpPr>
            <a:spLocks/>
          </p:cNvSpPr>
          <p:nvPr/>
        </p:nvSpPr>
        <p:spPr bwMode="gray">
          <a:xfrm>
            <a:off x="-1733550" y="1801205"/>
            <a:ext cx="1595437" cy="4293483"/>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a:t>
            </a:r>
            <a:r>
              <a:rPr lang="en-GB" sz="900" b="1" dirty="0">
                <a:solidFill>
                  <a:srgbClr val="505050"/>
                </a:solidFill>
                <a:cs typeface="Arial" pitchFamily="34" charset="0"/>
              </a:rPr>
              <a:t>Change or edit chart</a:t>
            </a:r>
          </a:p>
          <a:p>
            <a:pPr algn="r" fontAlgn="auto">
              <a:spcBef>
                <a:spcPts val="0"/>
              </a:spcBef>
              <a:spcAft>
                <a:spcPts val="0"/>
              </a:spcAft>
              <a:defRPr/>
            </a:pPr>
            <a:r>
              <a:rPr lang="en-GB" sz="900" dirty="0">
                <a:solidFill>
                  <a:srgbClr val="505050"/>
                </a:solidFill>
                <a:cs typeface="Arial" pitchFamily="34" charset="0"/>
              </a:rPr>
              <a:t>1. Right click on chart</a:t>
            </a:r>
          </a:p>
          <a:p>
            <a:pPr algn="r" fontAlgn="auto">
              <a:spcBef>
                <a:spcPts val="0"/>
              </a:spcBef>
              <a:spcAft>
                <a:spcPts val="0"/>
              </a:spcAft>
              <a:defRPr/>
            </a:pPr>
            <a:r>
              <a:rPr lang="en-GB" sz="900" dirty="0">
                <a:solidFill>
                  <a:srgbClr val="505050"/>
                </a:solidFill>
                <a:cs typeface="Arial" pitchFamily="34" charset="0"/>
              </a:rPr>
              <a:t>2a. Select Change Type and choose a new chart type from the viewed selection</a:t>
            </a:r>
          </a:p>
          <a:p>
            <a:pPr algn="r" fontAlgn="auto">
              <a:spcBef>
                <a:spcPts val="0"/>
              </a:spcBef>
              <a:spcAft>
                <a:spcPts val="0"/>
              </a:spcAft>
              <a:defRPr/>
            </a:pPr>
            <a:r>
              <a:rPr lang="en-GB" sz="900" dirty="0">
                <a:solidFill>
                  <a:srgbClr val="505050"/>
                </a:solidFill>
                <a:cs typeface="Arial" pitchFamily="34" charset="0"/>
              </a:rPr>
              <a:t>2b. Select Edit Data and fill in the new data</a:t>
            </a: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endParaRPr lang="en-GB" sz="900" dirty="0">
              <a:solidFill>
                <a:srgbClr val="505050"/>
              </a:solidFill>
              <a:cs typeface="Arial" pitchFamily="34" charset="0"/>
            </a:endParaRPr>
          </a:p>
          <a:p>
            <a:pPr algn="r" fontAlgn="auto">
              <a:spcBef>
                <a:spcPts val="0"/>
              </a:spcBef>
              <a:spcAft>
                <a:spcPts val="0"/>
              </a:spcAft>
              <a:defRPr/>
            </a:pPr>
            <a:r>
              <a:rPr lang="en-GB" sz="900" b="1" dirty="0">
                <a:solidFill>
                  <a:srgbClr val="505050"/>
                </a:solidFill>
                <a:cs typeface="Arial" pitchFamily="34" charset="0"/>
              </a:rPr>
              <a:t>Pre-designed chart </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1. Click Chart icon or chart</a:t>
            </a:r>
            <a:br>
              <a:rPr lang="en-GB" sz="900" dirty="0">
                <a:solidFill>
                  <a:srgbClr val="505050"/>
                </a:solidFill>
                <a:cs typeface="Arial" pitchFamily="34" charset="0"/>
              </a:rPr>
            </a:br>
            <a:r>
              <a:rPr lang="en-GB" sz="900" dirty="0">
                <a:solidFill>
                  <a:srgbClr val="505050"/>
                </a:solidFill>
                <a:cs typeface="Arial" pitchFamily="34" charset="0"/>
              </a:rPr>
              <a:t>2. Insert pre-designed chart </a:t>
            </a:r>
          </a:p>
          <a:p>
            <a:pPr algn="r" fontAlgn="auto">
              <a:spcBef>
                <a:spcPts val="0"/>
              </a:spcBef>
              <a:spcAft>
                <a:spcPts val="0"/>
              </a:spcAft>
              <a:defRPr/>
            </a:pPr>
            <a:r>
              <a:rPr lang="en-GB" sz="900" dirty="0">
                <a:solidFill>
                  <a:srgbClr val="505050"/>
                </a:solidFill>
                <a:cs typeface="Arial" pitchFamily="34" charset="0"/>
              </a:rPr>
              <a:t>from Templates</a:t>
            </a:r>
          </a:p>
        </p:txBody>
      </p:sp>
      <p:grpSp>
        <p:nvGrpSpPr>
          <p:cNvPr id="13" name="Group 12"/>
          <p:cNvGrpSpPr/>
          <p:nvPr/>
        </p:nvGrpSpPr>
        <p:grpSpPr>
          <a:xfrm>
            <a:off x="-1310530" y="2852936"/>
            <a:ext cx="1172417" cy="2542592"/>
            <a:chOff x="-1310530" y="2168860"/>
            <a:chExt cx="1172417" cy="2542592"/>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530" y="2168860"/>
              <a:ext cx="1172417" cy="254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1285985" y="3356992"/>
              <a:ext cx="1130002" cy="36004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grpSp>
      <p:grpSp>
        <p:nvGrpSpPr>
          <p:cNvPr id="14" name="Group 13"/>
          <p:cNvGrpSpPr/>
          <p:nvPr/>
        </p:nvGrpSpPr>
        <p:grpSpPr>
          <a:xfrm>
            <a:off x="-1871663" y="6088574"/>
            <a:ext cx="1733550" cy="724802"/>
            <a:chOff x="-1871663" y="5985284"/>
            <a:chExt cx="1733550" cy="724802"/>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349" b="44187"/>
            <a:stretch/>
          </p:blipFill>
          <p:spPr bwMode="auto">
            <a:xfrm>
              <a:off x="-1871663" y="5985284"/>
              <a:ext cx="1733550" cy="72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134062" y="6273316"/>
              <a:ext cx="917530" cy="28803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sp>
          <p:nvSpPr>
            <p:cNvPr id="17" name="Rounded Rectangle 16"/>
            <p:cNvSpPr/>
            <p:nvPr/>
          </p:nvSpPr>
          <p:spPr>
            <a:xfrm>
              <a:off x="-1824184" y="6165304"/>
              <a:ext cx="576064" cy="163471"/>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en-GB" dirty="0" err="1">
                <a:solidFill>
                  <a:prstClr val="white"/>
                </a:solidFill>
              </a:endParaRPr>
            </a:p>
          </p:txBody>
        </p:sp>
      </p:grpSp>
      <p:sp>
        <p:nvSpPr>
          <p:cNvPr id="20" name="Text Placeholder 7"/>
          <p:cNvSpPr>
            <a:spLocks noGrp="1"/>
          </p:cNvSpPr>
          <p:nvPr>
            <p:ph type="body" sz="quarter" idx="14"/>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115615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5" name="Rectangle 4"/>
          <p:cNvSpPr/>
          <p:nvPr userDrawn="1"/>
        </p:nvSpPr>
        <p:spPr>
          <a:xfrm>
            <a:off x="0" y="540"/>
            <a:ext cx="9144000" cy="68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GB">
              <a:solidFill>
                <a:prstClr val="white"/>
              </a:solidFill>
            </a:endParaRPr>
          </a:p>
        </p:txBody>
      </p:sp>
      <p:sp>
        <p:nvSpPr>
          <p:cNvPr id="9" name="Text Placeholder 8"/>
          <p:cNvSpPr>
            <a:spLocks noGrp="1"/>
          </p:cNvSpPr>
          <p:nvPr>
            <p:ph type="body" sz="quarter" idx="13"/>
          </p:nvPr>
        </p:nvSpPr>
        <p:spPr>
          <a:xfrm>
            <a:off x="539750" y="1694609"/>
            <a:ext cx="3600000" cy="4284661"/>
          </a:xfrm>
        </p:spPr>
        <p:txBody>
          <a:bodyPr/>
          <a:lstStyle>
            <a:lvl1pPr marL="216000" indent="-216000">
              <a:lnSpc>
                <a:spcPct val="120000"/>
              </a:lnSpc>
              <a:spcBef>
                <a:spcPts val="0"/>
              </a:spcBef>
              <a:buFont typeface="Arial" pitchFamily="34" charset="0"/>
              <a:buChar char="˗"/>
              <a:defRPr sz="2500"/>
            </a:lvl1pPr>
            <a:lvl2pPr marL="432000">
              <a:lnSpc>
                <a:spcPct val="120000"/>
              </a:lnSpc>
              <a:spcBef>
                <a:spcPts val="0"/>
              </a:spcBef>
              <a:defRPr sz="2500"/>
            </a:lvl2pPr>
            <a:lvl3pPr marL="648000">
              <a:lnSpc>
                <a:spcPct val="120000"/>
              </a:lnSpc>
              <a:spcBef>
                <a:spcPts val="0"/>
              </a:spcBef>
              <a:defRPr sz="2500"/>
            </a:lvl3pPr>
            <a:lvl4pPr marL="864000">
              <a:lnSpc>
                <a:spcPct val="120000"/>
              </a:lnSpc>
              <a:spcBef>
                <a:spcPts val="0"/>
              </a:spcBef>
              <a:defRPr sz="2500"/>
            </a:lvl4pPr>
            <a:lvl5pPr marL="1080000">
              <a:lnSpc>
                <a:spcPct val="120000"/>
              </a:lnSpc>
              <a:spcBef>
                <a:spcPts val="0"/>
              </a:spcBef>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AutoShape 4"/>
          <p:cNvSpPr>
            <a:spLocks/>
          </p:cNvSpPr>
          <p:nvPr userDrawn="1"/>
        </p:nvSpPr>
        <p:spPr bwMode="gray">
          <a:xfrm>
            <a:off x="-1733550" y="894782"/>
            <a:ext cx="1595437" cy="5539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dirty="0">
                <a:solidFill>
                  <a:srgbClr val="505050"/>
                </a:solidFill>
                <a:cs typeface="Arial" pitchFamily="34" charset="0"/>
              </a:rPr>
              <a:t> Maximum two </a:t>
            </a:r>
            <a:br>
              <a:rPr lang="en-GB" sz="900" dirty="0">
                <a:solidFill>
                  <a:srgbClr val="505050"/>
                </a:solidFill>
                <a:cs typeface="Arial" pitchFamily="34" charset="0"/>
              </a:rPr>
            </a:br>
            <a:r>
              <a:rPr lang="en-GB" sz="900" dirty="0">
                <a:solidFill>
                  <a:srgbClr val="505050"/>
                </a:solidFill>
                <a:cs typeface="Arial" pitchFamily="34" charset="0"/>
              </a:rPr>
              <a:t>lines in header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p:txBody>
      </p:sp>
      <p:sp>
        <p:nvSpPr>
          <p:cNvPr id="11" name="TextBox 10"/>
          <p:cNvSpPr txBox="1"/>
          <p:nvPr userDrawn="1"/>
        </p:nvSpPr>
        <p:spPr>
          <a:xfrm>
            <a:off x="1619672" y="6579003"/>
            <a:ext cx="4248000"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rPr>
              <a:t>European network for Health Technology Assessment | JA3 2016-2020 | www.eunethta.eu</a:t>
            </a:r>
          </a:p>
        </p:txBody>
      </p:sp>
      <p:sp>
        <p:nvSpPr>
          <p:cNvPr id="12" name="AutoShape 4"/>
          <p:cNvSpPr>
            <a:spLocks/>
          </p:cNvSpPr>
          <p:nvPr userDrawn="1"/>
        </p:nvSpPr>
        <p:spPr bwMode="gray">
          <a:xfrm>
            <a:off x="-1733550" y="3133221"/>
            <a:ext cx="1595437" cy="692497"/>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Country colour</a:t>
            </a:r>
            <a:r>
              <a:rPr lang="en-GB" sz="900" dirty="0">
                <a:solidFill>
                  <a:srgbClr val="505050"/>
                </a:solidFill>
                <a:cs typeface="Arial" pitchFamily="34" charset="0"/>
              </a:rPr>
              <a:t/>
            </a:r>
            <a:br>
              <a:rPr lang="en-GB" sz="900" dirty="0">
                <a:solidFill>
                  <a:srgbClr val="505050"/>
                </a:solidFill>
                <a:cs typeface="Arial" pitchFamily="34" charset="0"/>
              </a:rPr>
            </a:br>
            <a:r>
              <a:rPr lang="en-GB" sz="900" dirty="0">
                <a:solidFill>
                  <a:srgbClr val="505050"/>
                </a:solidFill>
                <a:cs typeface="Arial" pitchFamily="34" charset="0"/>
              </a:rPr>
              <a:t>Click twice on country, </a:t>
            </a:r>
            <a:br>
              <a:rPr lang="en-GB" sz="900" dirty="0">
                <a:solidFill>
                  <a:srgbClr val="505050"/>
                </a:solidFill>
                <a:cs typeface="Arial" pitchFamily="34" charset="0"/>
              </a:rPr>
            </a:br>
            <a:r>
              <a:rPr lang="en-GB" sz="900" dirty="0">
                <a:solidFill>
                  <a:srgbClr val="505050"/>
                </a:solidFill>
                <a:cs typeface="Arial" pitchFamily="34" charset="0"/>
              </a:rPr>
              <a:t>choose between the five highlighted colours </a:t>
            </a:r>
            <a:br>
              <a:rPr lang="en-GB" sz="900" dirty="0">
                <a:solidFill>
                  <a:srgbClr val="505050"/>
                </a:solidFill>
                <a:cs typeface="Arial" pitchFamily="34" charset="0"/>
              </a:rPr>
            </a:br>
            <a:r>
              <a:rPr lang="en-GB" sz="900" dirty="0">
                <a:solidFill>
                  <a:srgbClr val="505050"/>
                </a:solidFill>
                <a:cs typeface="Arial" pitchFamily="34" charset="0"/>
              </a:rPr>
              <a:t>under Shape fill</a:t>
            </a:r>
          </a:p>
        </p:txBody>
      </p:sp>
      <p:grpSp>
        <p:nvGrpSpPr>
          <p:cNvPr id="13" name="Group 12"/>
          <p:cNvGrpSpPr/>
          <p:nvPr userDrawn="1"/>
        </p:nvGrpSpPr>
        <p:grpSpPr>
          <a:xfrm>
            <a:off x="-1611163" y="3840832"/>
            <a:ext cx="1472480" cy="1082372"/>
            <a:chOff x="-1620688" y="2448768"/>
            <a:chExt cx="1472480" cy="1082372"/>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20688" y="2448768"/>
              <a:ext cx="1472480" cy="10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userDrawn="1"/>
          </p:nvSpPr>
          <p:spPr bwMode="auto">
            <a:xfrm>
              <a:off x="-1327123" y="2780928"/>
              <a:ext cx="750707" cy="1543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solidFill>
                  <a:prstClr val="white"/>
                </a:solidFill>
              </a:endParaRPr>
            </a:p>
          </p:txBody>
        </p:sp>
      </p:grpSp>
      <p:sp>
        <p:nvSpPr>
          <p:cNvPr id="17" name="Date Placeholder 16"/>
          <p:cNvSpPr>
            <a:spLocks noGrp="1"/>
          </p:cNvSpPr>
          <p:nvPr>
            <p:ph type="dt" sz="half" idx="14"/>
          </p:nvPr>
        </p:nvSpPr>
        <p:spPr/>
        <p:txBody>
          <a:bodyPr/>
          <a:lstStyle/>
          <a:p>
            <a:fld id="{AC355491-8D93-4105-84C7-55CB073FA756}" type="datetime4">
              <a:rPr lang="en-US" smtClean="0"/>
              <a:pPr/>
              <a:t>May 25, 2018</a:t>
            </a:fld>
            <a:endParaRPr lang="en-GB"/>
          </a:p>
        </p:txBody>
      </p:sp>
      <p:sp>
        <p:nvSpPr>
          <p:cNvPr id="18" name="Footer Placeholder 17"/>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9" name="Slide Number Placeholder 18"/>
          <p:cNvSpPr>
            <a:spLocks noGrp="1"/>
          </p:cNvSpPr>
          <p:nvPr>
            <p:ph type="sldNum" sz="quarter" idx="16"/>
          </p:nvPr>
        </p:nvSpPr>
        <p:spPr/>
        <p:txBody>
          <a:bodyPr/>
          <a:lstStyle/>
          <a:p>
            <a:fld id="{1E4993A5-71AC-4FC9-BA31-3E15C92EC108}" type="slidenum">
              <a:rPr lang="en-GB" smtClean="0"/>
              <a:pPr/>
              <a:t>‹Nr.›</a:t>
            </a:fld>
            <a:endParaRPr lang="en-GB" dirty="0"/>
          </a:p>
        </p:txBody>
      </p:sp>
      <p:sp>
        <p:nvSpPr>
          <p:cNvPr id="33"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6905369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Photo slide black log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lvl1pPr marL="0" indent="0">
              <a:buFontTx/>
              <a:buNone/>
              <a:defRPr/>
            </a:lvl1pPr>
          </a:lstStyle>
          <a:p>
            <a:r>
              <a:rPr lang="en-US"/>
              <a:t>Click icon to add picture</a:t>
            </a:r>
          </a:p>
        </p:txBody>
      </p:sp>
      <p:sp>
        <p:nvSpPr>
          <p:cNvPr id="11" name="AutoShape 4"/>
          <p:cNvSpPr>
            <a:spLocks/>
          </p:cNvSpPr>
          <p:nvPr userDrawn="1"/>
        </p:nvSpPr>
        <p:spPr bwMode="gray">
          <a:xfrm>
            <a:off x="-1733550" y="894782"/>
            <a:ext cx="1595437" cy="1384995"/>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b="1" dirty="0">
                <a:solidFill>
                  <a:srgbClr val="505050"/>
                </a:solidFill>
                <a:cs typeface="Arial" pitchFamily="34" charset="0"/>
              </a:rPr>
              <a:t>Change picture</a:t>
            </a:r>
          </a:p>
          <a:p>
            <a:pPr algn="r" fontAlgn="auto">
              <a:spcBef>
                <a:spcPts val="0"/>
              </a:spcBef>
              <a:spcAft>
                <a:spcPts val="0"/>
              </a:spcAft>
              <a:buFont typeface="+mj-lt"/>
              <a:buNone/>
              <a:defRPr/>
            </a:pPr>
            <a:r>
              <a:rPr lang="en-GB" sz="900" dirty="0">
                <a:solidFill>
                  <a:srgbClr val="505050"/>
                </a:solidFill>
                <a:cs typeface="Arial" pitchFamily="34" charset="0"/>
              </a:rPr>
              <a:t>Right click on picture</a:t>
            </a:r>
          </a:p>
          <a:p>
            <a:pPr algn="r" fontAlgn="auto">
              <a:spcBef>
                <a:spcPts val="0"/>
              </a:spcBef>
              <a:spcAft>
                <a:spcPts val="0"/>
              </a:spcAft>
              <a:buFont typeface="+mj-lt"/>
              <a:buNone/>
              <a:defRPr/>
            </a:pPr>
            <a:r>
              <a:rPr lang="en-GB" sz="900" dirty="0">
                <a:solidFill>
                  <a:srgbClr val="505050"/>
                </a:solidFill>
                <a:cs typeface="Arial" pitchFamily="34" charset="0"/>
              </a:rPr>
              <a:t>Choose a new  picture</a:t>
            </a:r>
            <a:br>
              <a:rPr lang="en-GB" sz="900" dirty="0">
                <a:solidFill>
                  <a:srgbClr val="505050"/>
                </a:solidFill>
                <a:cs typeface="Arial" pitchFamily="34" charset="0"/>
              </a:rPr>
            </a:br>
            <a:r>
              <a:rPr lang="en-GB" sz="900" dirty="0">
                <a:solidFill>
                  <a:srgbClr val="505050"/>
                </a:solidFill>
                <a:cs typeface="Arial" pitchFamily="34" charset="0"/>
              </a:rPr>
              <a:t>When the picture is active, use ‘Crop’ tool from Picture Tools to pan and zoom the picture</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If the logo and bottom line are hidden, right click on picture and ‘Send to Back’ </a:t>
            </a:r>
          </a:p>
        </p:txBody>
      </p:sp>
      <p:sp>
        <p:nvSpPr>
          <p:cNvPr id="3" name="Date Placeholder 2"/>
          <p:cNvSpPr>
            <a:spLocks noGrp="1"/>
          </p:cNvSpPr>
          <p:nvPr>
            <p:ph type="dt" sz="half" idx="15"/>
          </p:nvPr>
        </p:nvSpPr>
        <p:spPr/>
        <p:txBody>
          <a:bodyPr/>
          <a:lstStyle/>
          <a:p>
            <a:fld id="{98004AC2-2FEC-46CA-9431-071A9DC1550E}" type="datetime4">
              <a:rPr lang="en-US" smtClean="0"/>
              <a:pPr/>
              <a:t>May 25, 2018</a:t>
            </a:fld>
            <a:endParaRPr lang="en-GB"/>
          </a:p>
        </p:txBody>
      </p:sp>
      <p:sp>
        <p:nvSpPr>
          <p:cNvPr id="7" name="Footer Placeholder 6"/>
          <p:cNvSpPr>
            <a:spLocks noGrp="1"/>
          </p:cNvSpPr>
          <p:nvPr>
            <p:ph type="ftr" sz="quarter" idx="16"/>
          </p:nvPr>
        </p:nvSpPr>
        <p:spPr>
          <a:xfrm>
            <a:off x="1619672" y="6578046"/>
            <a:ext cx="4248472" cy="122400"/>
          </a:xfrm>
        </p:spPr>
        <p:txBody>
          <a:bodyPr/>
          <a:lstStyle>
            <a:lvl1pPr>
              <a:defRPr>
                <a:solidFill>
                  <a:srgbClr val="505050"/>
                </a:solidFill>
              </a:defRPr>
            </a:lvl1pPr>
          </a:lstStyle>
          <a:p>
            <a:r>
              <a:rPr lang="en-US" dirty="0"/>
              <a:t>European network for Health Technology Assessment | JA3 2016-2020 | www.eunethta.eu</a:t>
            </a:r>
            <a:endParaRPr lang="en-GB" dirty="0"/>
          </a:p>
        </p:txBody>
      </p:sp>
      <p:sp>
        <p:nvSpPr>
          <p:cNvPr id="16" name="Slide Number Placeholder 15"/>
          <p:cNvSpPr>
            <a:spLocks noGrp="1"/>
          </p:cNvSpPr>
          <p:nvPr>
            <p:ph type="sldNum" sz="quarter" idx="17"/>
          </p:nvPr>
        </p:nvSpPr>
        <p:spPr/>
        <p:txBody>
          <a:bodyPr/>
          <a:lstStyle/>
          <a:p>
            <a:fld id="{1E4993A5-71AC-4FC9-BA31-3E15C92EC108}" type="slidenum">
              <a:rPr lang="en-GB" smtClean="0"/>
              <a:pPr/>
              <a:t>‹Nr.›</a:t>
            </a:fld>
            <a:endParaRPr lang="en-GB" dirty="0"/>
          </a:p>
        </p:txBody>
      </p:sp>
      <p:sp>
        <p:nvSpPr>
          <p:cNvPr id="20"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9526690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41549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rPr>
              <a:t>European network for Health Technology Assessment | JA3 2016-2020 | www.eunethta.eu</a:t>
            </a:r>
          </a:p>
        </p:txBody>
      </p:sp>
      <p:sp>
        <p:nvSpPr>
          <p:cNvPr id="12" name="Date Placeholder 11"/>
          <p:cNvSpPr>
            <a:spLocks noGrp="1"/>
          </p:cNvSpPr>
          <p:nvPr>
            <p:ph type="dt" sz="half" idx="13"/>
          </p:nvPr>
        </p:nvSpPr>
        <p:spPr>
          <a:xfrm>
            <a:off x="5904148" y="7015012"/>
            <a:ext cx="2088914" cy="122400"/>
          </a:xfrm>
        </p:spPr>
        <p:txBody>
          <a:bodyPr/>
          <a:lstStyle>
            <a:lvl1pPr>
              <a:defRPr>
                <a:solidFill>
                  <a:schemeClr val="bg2"/>
                </a:solidFill>
              </a:defRPr>
            </a:lvl1pPr>
          </a:lstStyle>
          <a:p>
            <a:fld id="{7FA44566-FBC6-481C-A98C-C10100748461}" type="datetime4">
              <a:rPr lang="en-US" smtClean="0">
                <a:solidFill>
                  <a:srgbClr val="C0C0C0"/>
                </a:solidFill>
              </a:rPr>
              <a:pPr/>
              <a:t>May 25, 2018</a:t>
            </a:fld>
            <a:endParaRPr lang="en-GB">
              <a:solidFill>
                <a:srgbClr val="C0C0C0"/>
              </a:solidFill>
            </a:endParaRPr>
          </a:p>
        </p:txBody>
      </p:sp>
      <p:sp>
        <p:nvSpPr>
          <p:cNvPr id="13" name="Slide Number Placeholder 12"/>
          <p:cNvSpPr>
            <a:spLocks noGrp="1"/>
          </p:cNvSpPr>
          <p:nvPr>
            <p:ph type="sldNum" sz="quarter" idx="14"/>
          </p:nvPr>
        </p:nvSpPr>
        <p:spPr>
          <a:xfrm>
            <a:off x="7993062" y="7015012"/>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4" name="Footer Placeholder 13"/>
          <p:cNvSpPr>
            <a:spLocks noGrp="1"/>
          </p:cNvSpPr>
          <p:nvPr>
            <p:ph type="ftr" sz="quarter" idx="15"/>
          </p:nvPr>
        </p:nvSpPr>
        <p:spPr>
          <a:xfrm>
            <a:off x="1619672" y="7029400"/>
            <a:ext cx="4248472" cy="122400"/>
          </a:xfrm>
        </p:spPr>
        <p:txBody>
          <a:bodyPr/>
          <a:lstStyle/>
          <a:p>
            <a:r>
              <a:rPr lang="en-US" dirty="0">
                <a:solidFill>
                  <a:srgbClr val="C0C0C0"/>
                </a:solidFill>
              </a:rPr>
              <a:t>European network for Health Technology Assessment | JA2 2012-2015 | www.eunethta.eu</a:t>
            </a:r>
            <a:endParaRPr lang="en-GB" dirty="0">
              <a:solidFill>
                <a:srgbClr val="C0C0C0"/>
              </a:solidFill>
            </a:endParaRPr>
          </a:p>
        </p:txBody>
      </p:sp>
      <p:sp>
        <p:nvSpPr>
          <p:cNvPr id="17"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14709752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EU Acknowledgements slide">
    <p:spTree>
      <p:nvGrpSpPr>
        <p:cNvPr id="1" name=""/>
        <p:cNvGrpSpPr/>
        <p:nvPr/>
      </p:nvGrpSpPr>
      <p:grpSpPr>
        <a:xfrm>
          <a:off x="0" y="0"/>
          <a:ext cx="0" cy="0"/>
          <a:chOff x="0" y="0"/>
          <a:chExt cx="0" cy="0"/>
        </a:xfrm>
      </p:grpSpPr>
      <p:pic>
        <p:nvPicPr>
          <p:cNvPr id="5" name="Picture 2" descr="D:\Desktop\4401 SST PPT Levering til SkabelonDesign\PNG Baggrunde\title_slide_ora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0" y="728663"/>
            <a:ext cx="8064700" cy="2162185"/>
          </a:xfrm>
        </p:spPr>
        <p:txBody>
          <a:bodyPr/>
          <a:lstStyle>
            <a:lvl1pPr>
              <a:lnSpc>
                <a:spcPct val="83000"/>
              </a:lnSpc>
              <a:defRPr sz="6000">
                <a:solidFill>
                  <a:schemeClr val="bg1"/>
                </a:solidFill>
              </a:defRPr>
            </a:lvl1pPr>
          </a:lstStyle>
          <a:p>
            <a:r>
              <a:rPr lang="en-US"/>
              <a:t>Click to edit Master title style</a:t>
            </a:r>
            <a:endParaRPr lang="en-GB" dirty="0"/>
          </a:p>
        </p:txBody>
      </p:sp>
      <p:sp>
        <p:nvSpPr>
          <p:cNvPr id="7" name="AutoShape 4"/>
          <p:cNvSpPr>
            <a:spLocks/>
          </p:cNvSpPr>
          <p:nvPr userDrawn="1"/>
        </p:nvSpPr>
        <p:spPr bwMode="gray">
          <a:xfrm>
            <a:off x="-1733550" y="2384884"/>
            <a:ext cx="1595437" cy="2354491"/>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and subtitle </a:t>
            </a:r>
            <a:br>
              <a:rPr lang="en-GB" sz="900">
                <a:solidFill>
                  <a:srgbClr val="505050"/>
                </a:solidFill>
                <a:cs typeface="Arial" pitchFamily="34" charset="0"/>
              </a:rPr>
            </a:br>
            <a:r>
              <a:rPr lang="en-GB" sz="900">
                <a:solidFill>
                  <a:srgbClr val="505050"/>
                </a:solidFill>
                <a:cs typeface="Arial" pitchFamily="34" charset="0"/>
              </a:rPr>
              <a:t>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text in Caps</a:t>
            </a:r>
          </a:p>
          <a:p>
            <a:pPr algn="r" fontAlgn="auto">
              <a:spcBef>
                <a:spcPts val="0"/>
              </a:spcBef>
              <a:spcAft>
                <a:spcPts val="0"/>
              </a:spcAft>
              <a:buFont typeface="+mj-lt"/>
              <a:buNone/>
              <a:defRPr/>
            </a:pPr>
            <a:endParaRPr lang="en-GB" sz="900" dirty="0">
              <a:solidFill>
                <a:srgbClr val="505050"/>
              </a:solidFill>
              <a:cs typeface="Arial" pitchFamily="34" charset="0"/>
            </a:endParaRPr>
          </a:p>
        </p:txBody>
      </p:sp>
      <p:sp>
        <p:nvSpPr>
          <p:cNvPr id="9" name="Text Placeholder 8"/>
          <p:cNvSpPr>
            <a:spLocks noGrp="1"/>
          </p:cNvSpPr>
          <p:nvPr>
            <p:ph type="body" sz="quarter" idx="12"/>
          </p:nvPr>
        </p:nvSpPr>
        <p:spPr>
          <a:xfrm>
            <a:off x="539750" y="3084238"/>
            <a:ext cx="8064500" cy="1100846"/>
          </a:xfrm>
        </p:spPr>
        <p:txBody>
          <a:bodyPr/>
          <a:lstStyle>
            <a:lvl1pPr marL="0" indent="0">
              <a:lnSpc>
                <a:spcPct val="83000"/>
              </a:lnSpc>
              <a:spcBef>
                <a:spcPts val="0"/>
              </a:spcBef>
              <a:buFontTx/>
              <a:buNone/>
              <a:defRPr sz="4000" b="1">
                <a:solidFill>
                  <a:schemeClr val="bg1"/>
                </a:solidFill>
              </a:defRPr>
            </a:lvl1pPr>
          </a:lstStyle>
          <a:p>
            <a:pPr lvl="0"/>
            <a:r>
              <a:rPr lang="en-US"/>
              <a:t>Click to edit Master text styles</a:t>
            </a:r>
          </a:p>
        </p:txBody>
      </p:sp>
      <p:sp>
        <p:nvSpPr>
          <p:cNvPr id="11" name="TextBox 10"/>
          <p:cNvSpPr txBox="1"/>
          <p:nvPr userDrawn="1"/>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prstClr val="white"/>
                </a:solidFill>
                <a:latin typeface="Arial"/>
              </a:rPr>
              <a:t>European network for Health Technology Assessment | JA3 2016-2020 | www.eunethta.eu</a:t>
            </a:r>
          </a:p>
        </p:txBody>
      </p:sp>
      <p:sp>
        <p:nvSpPr>
          <p:cNvPr id="4" name="Text Placeholder 3"/>
          <p:cNvSpPr>
            <a:spLocks noGrp="1"/>
          </p:cNvSpPr>
          <p:nvPr>
            <p:ph type="body" sz="quarter" idx="13"/>
          </p:nvPr>
        </p:nvSpPr>
        <p:spPr>
          <a:xfrm>
            <a:off x="539750" y="4273417"/>
            <a:ext cx="4176713" cy="1820862"/>
          </a:xfrm>
        </p:spPr>
        <p:txBody>
          <a:bodyPr/>
          <a:lstStyle>
            <a:lvl1pPr marL="0" indent="0">
              <a:lnSpc>
                <a:spcPct val="104000"/>
              </a:lnSpc>
              <a:buNone/>
              <a:defRPr sz="1600">
                <a:solidFill>
                  <a:schemeClr val="bg1"/>
                </a:solidFill>
              </a:defRPr>
            </a:lvl1pPr>
            <a:lvl2pPr marL="216000">
              <a:lnSpc>
                <a:spcPct val="104000"/>
              </a:lnSpc>
              <a:defRPr sz="1600">
                <a:solidFill>
                  <a:schemeClr val="bg1"/>
                </a:solidFill>
              </a:defRPr>
            </a:lvl2pPr>
            <a:lvl3pPr>
              <a:lnSpc>
                <a:spcPct val="104000"/>
              </a:lnSpc>
              <a:defRPr sz="1600"/>
            </a:lvl3pPr>
            <a:lvl4pPr>
              <a:lnSpc>
                <a:spcPct val="104000"/>
              </a:lnSpc>
              <a:defRPr sz="1600"/>
            </a:lvl4pPr>
            <a:lvl5pPr>
              <a:lnSpc>
                <a:spcPct val="104000"/>
              </a:lnSpc>
              <a:defRPr sz="1600"/>
            </a:lvl5pPr>
          </a:lstStyle>
          <a:p>
            <a:pPr lvl="0"/>
            <a:r>
              <a:rPr lang="en-US"/>
              <a:t>Click to edit Master text styles</a:t>
            </a:r>
          </a:p>
          <a:p>
            <a:pPr lvl="1"/>
            <a:r>
              <a:rPr lang="en-US"/>
              <a:t>Second level</a:t>
            </a:r>
          </a:p>
        </p:txBody>
      </p:sp>
      <p:sp>
        <p:nvSpPr>
          <p:cNvPr id="8" name="Date Placeholder 7"/>
          <p:cNvSpPr>
            <a:spLocks noGrp="1"/>
          </p:cNvSpPr>
          <p:nvPr>
            <p:ph type="dt" sz="half" idx="14"/>
          </p:nvPr>
        </p:nvSpPr>
        <p:spPr>
          <a:xfrm>
            <a:off x="5904148" y="7051016"/>
            <a:ext cx="2088914" cy="122400"/>
          </a:xfrm>
        </p:spPr>
        <p:txBody>
          <a:bodyPr/>
          <a:lstStyle>
            <a:lvl1pPr>
              <a:defRPr>
                <a:solidFill>
                  <a:schemeClr val="bg2"/>
                </a:solidFill>
              </a:defRPr>
            </a:lvl1pPr>
          </a:lstStyle>
          <a:p>
            <a:fld id="{C8A0E599-67A5-4096-805A-7D251BA6FC82}" type="datetime4">
              <a:rPr lang="en-US" smtClean="0">
                <a:solidFill>
                  <a:srgbClr val="C0C0C0"/>
                </a:solidFill>
              </a:rPr>
              <a:pPr/>
              <a:t>May 25, 2018</a:t>
            </a:fld>
            <a:endParaRPr lang="en-GB">
              <a:solidFill>
                <a:srgbClr val="C0C0C0"/>
              </a:solidFill>
            </a:endParaRPr>
          </a:p>
        </p:txBody>
      </p:sp>
      <p:sp>
        <p:nvSpPr>
          <p:cNvPr id="12" name="Slide Number Placeholder 11"/>
          <p:cNvSpPr>
            <a:spLocks noGrp="1"/>
          </p:cNvSpPr>
          <p:nvPr>
            <p:ph type="sldNum" sz="quarter" idx="15"/>
          </p:nvPr>
        </p:nvSpPr>
        <p:spPr>
          <a:xfrm>
            <a:off x="7993062" y="7051016"/>
            <a:ext cx="611187" cy="122400"/>
          </a:xfrm>
        </p:spPr>
        <p:txBody>
          <a:bodyPr/>
          <a:lstStyle>
            <a:lvl1pPr>
              <a:defRPr>
                <a:solidFill>
                  <a:schemeClr val="bg2"/>
                </a:solidFill>
              </a:defRPr>
            </a:lvl1pPr>
          </a:lstStyle>
          <a:p>
            <a:fld id="{1E4993A5-71AC-4FC9-BA31-3E15C92EC108}" type="slidenum">
              <a:rPr lang="en-GB" smtClean="0">
                <a:solidFill>
                  <a:srgbClr val="C0C0C0"/>
                </a:solidFill>
              </a:rPr>
              <a:pPr/>
              <a:t>‹Nr.›</a:t>
            </a:fld>
            <a:endParaRPr lang="en-GB" dirty="0">
              <a:solidFill>
                <a:srgbClr val="C0C0C0"/>
              </a:solidFill>
            </a:endParaRPr>
          </a:p>
        </p:txBody>
      </p:sp>
      <p:sp>
        <p:nvSpPr>
          <p:cNvPr id="13" name="Footer Placeholder 12"/>
          <p:cNvSpPr>
            <a:spLocks noGrp="1"/>
          </p:cNvSpPr>
          <p:nvPr>
            <p:ph type="ftr" sz="quarter" idx="16"/>
          </p:nvPr>
        </p:nvSpPr>
        <p:spPr>
          <a:xfrm>
            <a:off x="1619672" y="7051016"/>
            <a:ext cx="4248472" cy="122400"/>
          </a:xfrm>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15" name="Text Placeholder 7"/>
          <p:cNvSpPr>
            <a:spLocks noGrp="1"/>
          </p:cNvSpPr>
          <p:nvPr>
            <p:ph type="body" sz="quarter" idx="17"/>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935432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8409FCE9-2744-4628-9A86-46C3A4F10C6D}" type="slidenum">
              <a:rPr lang="en-GB" altLang="nl-NL"/>
              <a:pPr>
                <a:defRPr/>
              </a:pPr>
              <a:t>‹Nr.›</a:t>
            </a:fld>
            <a:endParaRPr lang="en-GB" altLang="nl-NL"/>
          </a:p>
        </p:txBody>
      </p:sp>
      <p:sp>
        <p:nvSpPr>
          <p:cNvPr id="6" name="Date Placeholder 27"/>
          <p:cNvSpPr>
            <a:spLocks noGrp="1"/>
          </p:cNvSpPr>
          <p:nvPr>
            <p:ph type="dt" sz="half" idx="12"/>
          </p:nvPr>
        </p:nvSpPr>
        <p:spPr/>
        <p:txBody>
          <a:bodyPr/>
          <a:lstStyle>
            <a:lvl1pPr>
              <a:defRPr/>
            </a:lvl1pPr>
          </a:lstStyle>
          <a:p>
            <a:pPr>
              <a:defRPr/>
            </a:pPr>
            <a:fld id="{2EFB8531-5693-4753-922E-431217AFE840}" type="datetime4">
              <a:rPr lang="en-US" altLang="nl-NL" smtClean="0"/>
              <a:t>May 25, 2018</a:t>
            </a:fld>
            <a:endParaRPr lang="en-GB" altLang="nl-NL"/>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C38E3-E2B4-438B-9F98-7E41FEE61E60}" type="datetime4">
              <a:rPr lang="en-US" smtClean="0"/>
              <a:pPr/>
              <a:t>May 25, 2018</a:t>
            </a:fld>
            <a:endParaRPr lang="en-GB"/>
          </a:p>
        </p:txBody>
      </p:sp>
      <p:sp>
        <p:nvSpPr>
          <p:cNvPr id="4" name="Slide Number Placeholder 3"/>
          <p:cNvSpPr>
            <a:spLocks noGrp="1"/>
          </p:cNvSpPr>
          <p:nvPr>
            <p:ph type="sldNum" sz="quarter" idx="12"/>
          </p:nvPr>
        </p:nvSpPr>
        <p:spPr/>
        <p:txBody>
          <a:bodyPr/>
          <a:lstStyle/>
          <a:p>
            <a:fld id="{1E4993A5-71AC-4FC9-BA31-3E15C92EC108}" type="slidenum">
              <a:rPr lang="en-GB" smtClean="0"/>
              <a:pPr/>
              <a:t>‹Nr.›</a:t>
            </a:fld>
            <a:endParaRPr lang="en-GB"/>
          </a:p>
        </p:txBody>
      </p:sp>
      <p:sp>
        <p:nvSpPr>
          <p:cNvPr id="5" name="Footer Placeholder 4"/>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7"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995842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EE419E49-0CE4-4970-B163-F73DFACA1397}" type="slidenum">
              <a:rPr lang="en-GB" altLang="nl-NL"/>
              <a:pPr>
                <a:defRPr/>
              </a:pPr>
              <a:t>‹Nr.›</a:t>
            </a:fld>
            <a:endParaRPr lang="en-GB" altLang="nl-NL"/>
          </a:p>
        </p:txBody>
      </p:sp>
      <p:sp>
        <p:nvSpPr>
          <p:cNvPr id="6" name="Date Placeholder 27"/>
          <p:cNvSpPr>
            <a:spLocks noGrp="1"/>
          </p:cNvSpPr>
          <p:nvPr>
            <p:ph type="dt" sz="half" idx="12"/>
          </p:nvPr>
        </p:nvSpPr>
        <p:spPr/>
        <p:txBody>
          <a:bodyPr/>
          <a:lstStyle>
            <a:lvl1pPr>
              <a:defRPr/>
            </a:lvl1pPr>
          </a:lstStyle>
          <a:p>
            <a:pPr>
              <a:defRPr/>
            </a:pPr>
            <a:fld id="{0C7D46AF-4EDC-4DF1-9290-854FBF804E0B}" type="datetime4">
              <a:rPr lang="en-US" altLang="nl-NL" smtClean="0"/>
              <a:t>May 25, 2018</a:t>
            </a:fld>
            <a:endParaRPr lang="en-GB" alt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2E4A154B-FE41-4075-8ECC-7BB88812D964}" type="slidenum">
              <a:rPr lang="en-GB" altLang="nl-NL"/>
              <a:pPr>
                <a:defRPr/>
              </a:pPr>
              <a:t>‹Nr.›</a:t>
            </a:fld>
            <a:endParaRPr lang="en-GB" altLang="nl-NL"/>
          </a:p>
        </p:txBody>
      </p:sp>
      <p:sp>
        <p:nvSpPr>
          <p:cNvPr id="6" name="Date Placeholder 27"/>
          <p:cNvSpPr>
            <a:spLocks noGrp="1"/>
          </p:cNvSpPr>
          <p:nvPr>
            <p:ph type="dt" sz="half" idx="12"/>
          </p:nvPr>
        </p:nvSpPr>
        <p:spPr/>
        <p:txBody>
          <a:bodyPr/>
          <a:lstStyle>
            <a:lvl1pPr>
              <a:defRPr/>
            </a:lvl1pPr>
          </a:lstStyle>
          <a:p>
            <a:pPr>
              <a:defRPr/>
            </a:pPr>
            <a:fld id="{CC3ED7E3-B31E-4414-B5F9-4686C21AC603}" type="datetime4">
              <a:rPr lang="en-US" altLang="nl-NL" smtClean="0"/>
              <a:t>May 25, 2018</a:t>
            </a:fld>
            <a:endParaRPr lang="en-GB" alt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26"/>
          <p:cNvSpPr>
            <a:spLocks noGrp="1"/>
          </p:cNvSpPr>
          <p:nvPr>
            <p:ph type="sldNum" sz="quarter" idx="11"/>
          </p:nvPr>
        </p:nvSpPr>
        <p:spPr/>
        <p:txBody>
          <a:bodyPr/>
          <a:lstStyle>
            <a:lvl1pPr>
              <a:defRPr/>
            </a:lvl1pPr>
          </a:lstStyle>
          <a:p>
            <a:pPr>
              <a:defRPr/>
            </a:pPr>
            <a:fld id="{DA825FB5-0B45-4114-AA9D-B217B265D12B}" type="slidenum">
              <a:rPr lang="en-GB" altLang="nl-NL"/>
              <a:pPr>
                <a:defRPr/>
              </a:pPr>
              <a:t>‹Nr.›</a:t>
            </a:fld>
            <a:endParaRPr lang="en-GB" altLang="nl-NL"/>
          </a:p>
        </p:txBody>
      </p:sp>
      <p:sp>
        <p:nvSpPr>
          <p:cNvPr id="7" name="Date Placeholder 27"/>
          <p:cNvSpPr>
            <a:spLocks noGrp="1"/>
          </p:cNvSpPr>
          <p:nvPr>
            <p:ph type="dt" sz="half" idx="12"/>
          </p:nvPr>
        </p:nvSpPr>
        <p:spPr/>
        <p:txBody>
          <a:bodyPr/>
          <a:lstStyle>
            <a:lvl1pPr>
              <a:defRPr/>
            </a:lvl1pPr>
          </a:lstStyle>
          <a:p>
            <a:pPr>
              <a:defRPr/>
            </a:pPr>
            <a:fld id="{77FA0A22-1AB9-4F57-91CA-4EB8469F0BFE}" type="datetime4">
              <a:rPr lang="en-US" altLang="nl-NL" smtClean="0"/>
              <a:t>May 25, 2018</a:t>
            </a:fld>
            <a:endParaRPr lang="en-GB" alt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8" name="Slide Number Placeholder 26"/>
          <p:cNvSpPr>
            <a:spLocks noGrp="1"/>
          </p:cNvSpPr>
          <p:nvPr>
            <p:ph type="sldNum" sz="quarter" idx="11"/>
          </p:nvPr>
        </p:nvSpPr>
        <p:spPr/>
        <p:txBody>
          <a:bodyPr/>
          <a:lstStyle>
            <a:lvl1pPr>
              <a:defRPr/>
            </a:lvl1pPr>
          </a:lstStyle>
          <a:p>
            <a:pPr>
              <a:defRPr/>
            </a:pPr>
            <a:fld id="{5A71EB99-5A88-4DD2-A2BE-F3FACF4955A0}" type="slidenum">
              <a:rPr lang="en-GB" altLang="nl-NL"/>
              <a:pPr>
                <a:defRPr/>
              </a:pPr>
              <a:t>‹Nr.›</a:t>
            </a:fld>
            <a:endParaRPr lang="en-GB" altLang="nl-NL"/>
          </a:p>
        </p:txBody>
      </p:sp>
      <p:sp>
        <p:nvSpPr>
          <p:cNvPr id="9" name="Date Placeholder 27"/>
          <p:cNvSpPr>
            <a:spLocks noGrp="1"/>
          </p:cNvSpPr>
          <p:nvPr>
            <p:ph type="dt" sz="half" idx="12"/>
          </p:nvPr>
        </p:nvSpPr>
        <p:spPr/>
        <p:txBody>
          <a:bodyPr/>
          <a:lstStyle>
            <a:lvl1pPr>
              <a:defRPr/>
            </a:lvl1pPr>
          </a:lstStyle>
          <a:p>
            <a:pPr>
              <a:defRPr/>
            </a:pPr>
            <a:fld id="{73CBABDD-DB1C-4BEC-BDBC-1D79B0ACC3B2}" type="datetime4">
              <a:rPr lang="en-US" altLang="nl-NL" smtClean="0"/>
              <a:t>May 25, 2018</a:t>
            </a:fld>
            <a:endParaRPr lang="en-GB" alt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4" name="Slide Number Placeholder 26"/>
          <p:cNvSpPr>
            <a:spLocks noGrp="1"/>
          </p:cNvSpPr>
          <p:nvPr>
            <p:ph type="sldNum" sz="quarter" idx="11"/>
          </p:nvPr>
        </p:nvSpPr>
        <p:spPr/>
        <p:txBody>
          <a:bodyPr/>
          <a:lstStyle>
            <a:lvl1pPr>
              <a:defRPr/>
            </a:lvl1pPr>
          </a:lstStyle>
          <a:p>
            <a:pPr>
              <a:defRPr/>
            </a:pPr>
            <a:fld id="{2DA33F98-0F6D-4FD2-9C8F-AF01BE928D65}" type="slidenum">
              <a:rPr lang="en-GB" altLang="nl-NL"/>
              <a:pPr>
                <a:defRPr/>
              </a:pPr>
              <a:t>‹Nr.›</a:t>
            </a:fld>
            <a:endParaRPr lang="en-GB" altLang="nl-NL"/>
          </a:p>
        </p:txBody>
      </p:sp>
      <p:sp>
        <p:nvSpPr>
          <p:cNvPr id="5" name="Date Placeholder 27"/>
          <p:cNvSpPr>
            <a:spLocks noGrp="1"/>
          </p:cNvSpPr>
          <p:nvPr>
            <p:ph type="dt" sz="half" idx="12"/>
          </p:nvPr>
        </p:nvSpPr>
        <p:spPr/>
        <p:txBody>
          <a:bodyPr/>
          <a:lstStyle>
            <a:lvl1pPr>
              <a:defRPr/>
            </a:lvl1pPr>
          </a:lstStyle>
          <a:p>
            <a:pPr>
              <a:defRPr/>
            </a:pPr>
            <a:fld id="{488048CD-11E8-44CA-BD18-85965F7CC36B}" type="datetime4">
              <a:rPr lang="en-US" altLang="nl-NL" smtClean="0"/>
              <a:t>May 25, 2018</a:t>
            </a:fld>
            <a:endParaRPr lang="en-GB" alt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10"/>
          <p:cNvSpPr txBox="1"/>
          <p:nvPr userDrawn="1"/>
        </p:nvSpPr>
        <p:spPr>
          <a:xfrm>
            <a:off x="1619250" y="6581775"/>
            <a:ext cx="4284663" cy="122238"/>
          </a:xfrm>
          <a:prstGeom prst="rect">
            <a:avLst/>
          </a:prstGeom>
          <a:noFill/>
        </p:spPr>
        <p:txBody>
          <a:bodyPr lIns="0" tIns="0" rIns="0" bIns="0">
            <a:spAutoFit/>
          </a:bodyPr>
          <a:lstStyle/>
          <a:p>
            <a:pPr fontAlgn="auto">
              <a:spcBef>
                <a:spcPts val="0"/>
              </a:spcBef>
              <a:spcAft>
                <a:spcPts val="0"/>
              </a:spcAft>
              <a:defRPr/>
            </a:pPr>
            <a:r>
              <a:rPr lang="en-GB" sz="800" dirty="0">
                <a:solidFill>
                  <a:schemeClr val="bg1"/>
                </a:solidFill>
                <a:latin typeface="+mn-lt"/>
                <a:cs typeface="+mn-cs"/>
              </a:rPr>
              <a:t>European network for Health Technology Assessment | </a:t>
            </a:r>
            <a:r>
              <a:rPr lang="en-GB" sz="800" kern="1200" dirty="0">
                <a:solidFill>
                  <a:schemeClr val="bg1"/>
                </a:solidFill>
                <a:latin typeface="Arial" charset="0"/>
                <a:ea typeface="+mn-ea"/>
                <a:cs typeface="Arial" charset="0"/>
              </a:rPr>
              <a:t>JA3</a:t>
            </a:r>
            <a:r>
              <a:rPr lang="en-GB" sz="800" kern="1200" baseline="0" dirty="0">
                <a:solidFill>
                  <a:schemeClr val="bg1"/>
                </a:solidFill>
                <a:latin typeface="Arial" charset="0"/>
                <a:ea typeface="+mn-ea"/>
                <a:cs typeface="Arial" charset="0"/>
              </a:rPr>
              <a:t> 2016 - 2020 </a:t>
            </a:r>
            <a:r>
              <a:rPr lang="en-GB" sz="800" dirty="0">
                <a:solidFill>
                  <a:schemeClr val="bg1"/>
                </a:solidFill>
                <a:latin typeface="+mn-lt"/>
                <a:cs typeface="+mn-cs"/>
              </a:rPr>
              <a:t>| www.eunethta.eu</a:t>
            </a:r>
          </a:p>
        </p:txBody>
      </p:sp>
      <p:pic>
        <p:nvPicPr>
          <p:cNvPr id="7" name="Picture 4" descr="D:\Desktop\4401 SST PPT Levering til SkabelonDesign\Work\EU_Kommissionen_logo_neg.emf"/>
          <p:cNvPicPr>
            <a:picLocks noChangeAspect="1" noChangeArrowheads="1"/>
          </p:cNvPicPr>
          <p:nvPr userDrawn="1"/>
        </p:nvPicPr>
        <p:blipFill>
          <a:blip r:embed="rId3"/>
          <a:srcRect/>
          <a:stretch>
            <a:fillRect/>
          </a:stretch>
        </p:blipFill>
        <p:spPr bwMode="auto">
          <a:xfrm>
            <a:off x="7343775" y="6351588"/>
            <a:ext cx="1260475" cy="331787"/>
          </a:xfrm>
          <a:prstGeom prst="rect">
            <a:avLst/>
          </a:prstGeom>
          <a:noFill/>
          <a:ln w="9525">
            <a:noFill/>
            <a:miter lim="800000"/>
            <a:headEnd/>
            <a:tailEnd/>
          </a:ln>
        </p:spPr>
      </p:pic>
      <p:sp>
        <p:nvSpPr>
          <p:cNvPr id="8" name="AutoShape 4"/>
          <p:cNvSpPr>
            <a:spLocks/>
          </p:cNvSpPr>
          <p:nvPr userDrawn="1"/>
        </p:nvSpPr>
        <p:spPr bwMode="gray">
          <a:xfrm>
            <a:off x="-1733550" y="0"/>
            <a:ext cx="1595437" cy="41544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dirty="0">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title </a:t>
            </a:r>
            <a:br>
              <a:rPr lang="en-GB" sz="900" dirty="0">
                <a:solidFill>
                  <a:srgbClr val="505050"/>
                </a:solidFill>
                <a:cs typeface="Arial" pitchFamily="34" charset="0"/>
              </a:rPr>
            </a:br>
            <a:r>
              <a:rPr lang="en-GB" sz="900" dirty="0">
                <a:solidFill>
                  <a:srgbClr val="505050"/>
                </a:solidFill>
                <a:cs typeface="Arial" pitchFamily="34" charset="0"/>
              </a:rPr>
              <a:t>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subtitle</a:t>
            </a:r>
          </a:p>
          <a:p>
            <a:pPr algn="r" fontAlgn="auto">
              <a:spcBef>
                <a:spcPts val="0"/>
              </a:spcBef>
              <a:spcAft>
                <a:spcPts val="0"/>
              </a:spcAft>
              <a:buFont typeface="+mj-lt"/>
              <a:buNone/>
              <a:defRPr/>
            </a:pPr>
            <a:r>
              <a:rPr lang="en-GB" sz="900" dirty="0">
                <a:solidFill>
                  <a:srgbClr val="505050"/>
                </a:solidFill>
                <a:cs typeface="Arial" pitchFamily="34" charset="0"/>
              </a:rPr>
              <a:t>maximum three lines</a:t>
            </a:r>
          </a:p>
          <a:p>
            <a:pPr algn="r" fontAlgn="auto">
              <a:spcBef>
                <a:spcPts val="0"/>
              </a:spcBef>
              <a:spcAft>
                <a:spcPts val="0"/>
              </a:spcAft>
              <a:buFont typeface="+mj-lt"/>
              <a:buNone/>
              <a:defRPr/>
            </a:pPr>
            <a:r>
              <a:rPr lang="en-GB" sz="900" dirty="0">
                <a:solidFill>
                  <a:srgbClr val="505050"/>
                </a:solidFill>
                <a:cs typeface="Arial" pitchFamily="34" charset="0"/>
              </a:rPr>
              <a:t>of text</a:t>
            </a:r>
          </a:p>
        </p:txBody>
      </p:sp>
      <p:sp>
        <p:nvSpPr>
          <p:cNvPr id="2" name="Title 1"/>
          <p:cNvSpPr>
            <a:spLocks noGrp="1"/>
          </p:cNvSpPr>
          <p:nvPr>
            <p:ph type="ctrTitle"/>
          </p:nvPr>
        </p:nvSpPr>
        <p:spPr>
          <a:xfrm>
            <a:off x="480116" y="728663"/>
            <a:ext cx="7512947" cy="2607381"/>
          </a:xfrm>
        </p:spPr>
        <p:txBody>
          <a:bodyPr>
            <a:noAutofit/>
          </a:bodyPr>
          <a:lstStyle>
            <a:lvl1pPr>
              <a:lnSpc>
                <a:spcPct val="83000"/>
              </a:lnSpc>
              <a:defRPr sz="6000">
                <a:solidFill>
                  <a:srgbClr val="000000"/>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539749" y="3726908"/>
            <a:ext cx="7453313" cy="1214260"/>
          </a:xfrm>
        </p:spPr>
        <p:txBody>
          <a:bodyPr>
            <a:noAutofit/>
          </a:bodyPr>
          <a:lstStyle>
            <a:lvl1pPr marL="0" indent="0" algn="l">
              <a:lnSpc>
                <a:spcPct val="102000"/>
              </a:lnSpc>
              <a:spcBef>
                <a:spcPts val="0"/>
              </a:spcBef>
              <a:buNone/>
              <a:defRPr sz="2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3"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9" name="Date Placeholder 17"/>
          <p:cNvSpPr>
            <a:spLocks noGrp="1"/>
          </p:cNvSpPr>
          <p:nvPr>
            <p:ph type="dt" sz="half" idx="18"/>
          </p:nvPr>
        </p:nvSpPr>
        <p:spPr>
          <a:xfrm>
            <a:off x="549275" y="5000625"/>
            <a:ext cx="7443788" cy="323850"/>
          </a:xfrm>
        </p:spPr>
        <p:txBody>
          <a:bodyPr/>
          <a:lstStyle>
            <a:lvl1pPr algn="l">
              <a:defRPr sz="1400">
                <a:solidFill>
                  <a:srgbClr val="000000"/>
                </a:solidFill>
              </a:defRPr>
            </a:lvl1pPr>
          </a:lstStyle>
          <a:p>
            <a:pPr>
              <a:defRPr/>
            </a:pPr>
            <a:fld id="{F449B4E3-4672-4385-8A81-8D447114A58A}" type="datetime4">
              <a:rPr lang="en-US" smtClean="0"/>
              <a:t>May 25, 2018</a:t>
            </a:fld>
            <a:endParaRPr lang="en-GB" dirty="0"/>
          </a:p>
        </p:txBody>
      </p:sp>
      <p:sp>
        <p:nvSpPr>
          <p:cNvPr id="10" name="Slide Number Placeholder 18"/>
          <p:cNvSpPr>
            <a:spLocks noGrp="1"/>
          </p:cNvSpPr>
          <p:nvPr>
            <p:ph type="sldNum" sz="quarter" idx="19"/>
          </p:nvPr>
        </p:nvSpPr>
        <p:spPr>
          <a:xfrm>
            <a:off x="8604250" y="7123113"/>
            <a:ext cx="539750" cy="122237"/>
          </a:xfrm>
        </p:spPr>
        <p:txBody>
          <a:bodyPr/>
          <a:lstStyle>
            <a:lvl1pPr>
              <a:defRPr>
                <a:solidFill>
                  <a:schemeClr val="bg2"/>
                </a:solidFill>
              </a:defRPr>
            </a:lvl1pPr>
          </a:lstStyle>
          <a:p>
            <a:pPr>
              <a:defRPr/>
            </a:pPr>
            <a:fld id="{A6E7BAF1-4F05-427C-8084-8F5F5A66AA1E}" type="slidenum">
              <a:rPr lang="en-GB"/>
              <a:pPr>
                <a:defRPr/>
              </a:pPr>
              <a:t>‹Nr.›</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3" name="Slide Number Placeholder 26"/>
          <p:cNvSpPr>
            <a:spLocks noGrp="1"/>
          </p:cNvSpPr>
          <p:nvPr>
            <p:ph type="sldNum" sz="quarter" idx="11"/>
          </p:nvPr>
        </p:nvSpPr>
        <p:spPr/>
        <p:txBody>
          <a:bodyPr/>
          <a:lstStyle>
            <a:lvl1pPr>
              <a:defRPr/>
            </a:lvl1pPr>
          </a:lstStyle>
          <a:p>
            <a:pPr>
              <a:defRPr/>
            </a:pPr>
            <a:fld id="{4CBDC24B-FEFE-4947-A5BC-6EAB7D577FC5}" type="slidenum">
              <a:rPr lang="en-GB" altLang="nl-NL"/>
              <a:pPr>
                <a:defRPr/>
              </a:pPr>
              <a:t>‹Nr.›</a:t>
            </a:fld>
            <a:endParaRPr lang="en-GB" altLang="nl-NL"/>
          </a:p>
        </p:txBody>
      </p:sp>
      <p:sp>
        <p:nvSpPr>
          <p:cNvPr id="4" name="Date Placeholder 27"/>
          <p:cNvSpPr>
            <a:spLocks noGrp="1"/>
          </p:cNvSpPr>
          <p:nvPr>
            <p:ph type="dt" sz="half" idx="12"/>
          </p:nvPr>
        </p:nvSpPr>
        <p:spPr/>
        <p:txBody>
          <a:bodyPr/>
          <a:lstStyle>
            <a:lvl1pPr>
              <a:defRPr/>
            </a:lvl1pPr>
          </a:lstStyle>
          <a:p>
            <a:pPr>
              <a:defRPr/>
            </a:pPr>
            <a:fld id="{44C5DF57-F76B-45C3-971E-DEA08DF7CECA}" type="datetime4">
              <a:rPr lang="en-US" altLang="nl-NL" smtClean="0"/>
              <a:t>May 25, 2018</a:t>
            </a:fld>
            <a:endParaRPr lang="en-GB" alt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26"/>
          <p:cNvSpPr>
            <a:spLocks noGrp="1"/>
          </p:cNvSpPr>
          <p:nvPr>
            <p:ph type="sldNum" sz="quarter" idx="11"/>
          </p:nvPr>
        </p:nvSpPr>
        <p:spPr/>
        <p:txBody>
          <a:bodyPr/>
          <a:lstStyle>
            <a:lvl1pPr>
              <a:defRPr/>
            </a:lvl1pPr>
          </a:lstStyle>
          <a:p>
            <a:pPr>
              <a:defRPr/>
            </a:pPr>
            <a:fld id="{0B8F7ED2-6F29-44B5-9D37-6D0529B1A0C5}" type="slidenum">
              <a:rPr lang="en-GB" altLang="nl-NL"/>
              <a:pPr>
                <a:defRPr/>
              </a:pPr>
              <a:t>‹Nr.›</a:t>
            </a:fld>
            <a:endParaRPr lang="en-GB" altLang="nl-NL"/>
          </a:p>
        </p:txBody>
      </p:sp>
      <p:sp>
        <p:nvSpPr>
          <p:cNvPr id="7" name="Date Placeholder 27"/>
          <p:cNvSpPr>
            <a:spLocks noGrp="1"/>
          </p:cNvSpPr>
          <p:nvPr>
            <p:ph type="dt" sz="half" idx="12"/>
          </p:nvPr>
        </p:nvSpPr>
        <p:spPr/>
        <p:txBody>
          <a:bodyPr/>
          <a:lstStyle>
            <a:lvl1pPr>
              <a:defRPr/>
            </a:lvl1pPr>
          </a:lstStyle>
          <a:p>
            <a:pPr>
              <a:defRPr/>
            </a:pPr>
            <a:fld id="{A8647F16-C07D-44FA-972C-CDDC94C4BCFF}" type="datetime4">
              <a:rPr lang="en-US" altLang="nl-NL" smtClean="0"/>
              <a:t>May 25, 2018</a:t>
            </a:fld>
            <a:endParaRPr lang="en-GB" alt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26"/>
          <p:cNvSpPr>
            <a:spLocks noGrp="1"/>
          </p:cNvSpPr>
          <p:nvPr>
            <p:ph type="sldNum" sz="quarter" idx="11"/>
          </p:nvPr>
        </p:nvSpPr>
        <p:spPr/>
        <p:txBody>
          <a:bodyPr/>
          <a:lstStyle>
            <a:lvl1pPr>
              <a:defRPr/>
            </a:lvl1pPr>
          </a:lstStyle>
          <a:p>
            <a:pPr>
              <a:defRPr/>
            </a:pPr>
            <a:fld id="{5D4228D7-18A6-40F9-8508-D78F1AEAEE14}" type="slidenum">
              <a:rPr lang="en-GB" altLang="nl-NL"/>
              <a:pPr>
                <a:defRPr/>
              </a:pPr>
              <a:t>‹Nr.›</a:t>
            </a:fld>
            <a:endParaRPr lang="en-GB" altLang="nl-NL"/>
          </a:p>
        </p:txBody>
      </p:sp>
      <p:sp>
        <p:nvSpPr>
          <p:cNvPr id="7" name="Date Placeholder 27"/>
          <p:cNvSpPr>
            <a:spLocks noGrp="1"/>
          </p:cNvSpPr>
          <p:nvPr>
            <p:ph type="dt" sz="half" idx="12"/>
          </p:nvPr>
        </p:nvSpPr>
        <p:spPr/>
        <p:txBody>
          <a:bodyPr/>
          <a:lstStyle>
            <a:lvl1pPr>
              <a:defRPr/>
            </a:lvl1pPr>
          </a:lstStyle>
          <a:p>
            <a:pPr>
              <a:defRPr/>
            </a:pPr>
            <a:fld id="{710D330C-8FFC-43C5-8745-07FA816E51E9}" type="datetime4">
              <a:rPr lang="en-US" altLang="nl-NL" smtClean="0"/>
              <a:t>May 25, 2018</a:t>
            </a:fld>
            <a:endParaRPr lang="en-GB" alt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282C57D2-18BC-409B-ABF3-88762A10C5F4}" type="slidenum">
              <a:rPr lang="en-GB" altLang="nl-NL"/>
              <a:pPr>
                <a:defRPr/>
              </a:pPr>
              <a:t>‹Nr.›</a:t>
            </a:fld>
            <a:endParaRPr lang="en-GB" altLang="nl-NL"/>
          </a:p>
        </p:txBody>
      </p:sp>
      <p:sp>
        <p:nvSpPr>
          <p:cNvPr id="6" name="Date Placeholder 27"/>
          <p:cNvSpPr>
            <a:spLocks noGrp="1"/>
          </p:cNvSpPr>
          <p:nvPr>
            <p:ph type="dt" sz="half" idx="12"/>
          </p:nvPr>
        </p:nvSpPr>
        <p:spPr/>
        <p:txBody>
          <a:bodyPr/>
          <a:lstStyle>
            <a:lvl1pPr>
              <a:defRPr/>
            </a:lvl1pPr>
          </a:lstStyle>
          <a:p>
            <a:pPr>
              <a:defRPr/>
            </a:pPr>
            <a:fld id="{C93AC213-3EF3-4CEF-9E07-E7E2F8A09429}" type="datetime4">
              <a:rPr lang="en-US" altLang="nl-NL" smtClean="0"/>
              <a:t>May 25, 2018</a:t>
            </a:fld>
            <a:endParaRPr lang="en-GB" alt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1DC454E5-7E74-4788-8406-EEDA084FCFD4}" type="slidenum">
              <a:rPr lang="en-GB" altLang="nl-NL"/>
              <a:pPr>
                <a:defRPr/>
              </a:pPr>
              <a:t>‹Nr.›</a:t>
            </a:fld>
            <a:endParaRPr lang="en-GB" altLang="nl-NL"/>
          </a:p>
        </p:txBody>
      </p:sp>
      <p:sp>
        <p:nvSpPr>
          <p:cNvPr id="6" name="Date Placeholder 27"/>
          <p:cNvSpPr>
            <a:spLocks noGrp="1"/>
          </p:cNvSpPr>
          <p:nvPr>
            <p:ph type="dt" sz="half" idx="12"/>
          </p:nvPr>
        </p:nvSpPr>
        <p:spPr/>
        <p:txBody>
          <a:bodyPr/>
          <a:lstStyle>
            <a:lvl1pPr>
              <a:defRPr/>
            </a:lvl1pPr>
          </a:lstStyle>
          <a:p>
            <a:pPr>
              <a:defRPr/>
            </a:pPr>
            <a:fld id="{BC346F71-2B89-4751-BEB0-68E72A23FAC7}" type="datetime4">
              <a:rPr lang="en-US" altLang="nl-NL" smtClean="0"/>
              <a:t>May 25, 2018</a:t>
            </a:fld>
            <a:endParaRPr lang="en-GB" alt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2"/>
          <p:cNvSpPr>
            <a:spLocks noGrp="1"/>
          </p:cNvSpPr>
          <p:nvPr>
            <p:ph type="dt" sz="half" idx="10"/>
          </p:nvPr>
        </p:nvSpPr>
        <p:spPr/>
        <p:txBody>
          <a:bodyPr/>
          <a:lstStyle>
            <a:lvl1pPr>
              <a:defRPr/>
            </a:lvl1pPr>
          </a:lstStyle>
          <a:p>
            <a:pPr>
              <a:defRPr/>
            </a:pPr>
            <a:fld id="{B0148076-61FF-4598-8DCB-0161D4B57538}" type="datetime4">
              <a:rPr lang="en-US" altLang="nl-NL" smtClean="0"/>
              <a:t>May 25, 2018</a:t>
            </a:fld>
            <a:endParaRPr lang="en-GB" altLang="nl-NL"/>
          </a:p>
        </p:txBody>
      </p:sp>
      <p:sp>
        <p:nvSpPr>
          <p:cNvPr id="5" name="Slide Number Placeholder 3"/>
          <p:cNvSpPr>
            <a:spLocks noGrp="1"/>
          </p:cNvSpPr>
          <p:nvPr>
            <p:ph type="sldNum" sz="quarter" idx="11"/>
          </p:nvPr>
        </p:nvSpPr>
        <p:spPr/>
        <p:txBody>
          <a:bodyPr/>
          <a:lstStyle>
            <a:lvl1pPr>
              <a:defRPr/>
            </a:lvl1pPr>
          </a:lstStyle>
          <a:p>
            <a:pPr>
              <a:defRPr/>
            </a:pPr>
            <a:fld id="{C3D2CB20-08B7-4FD1-A5D1-0E607E632885}" type="slidenum">
              <a:rPr lang="en-GB" altLang="nl-NL"/>
              <a:pPr>
                <a:defRPr/>
              </a:pPr>
              <a:t>‹Nr.›</a:t>
            </a:fld>
            <a:endParaRPr lang="en-GB" altLang="nl-NL"/>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2"/>
          <p:cNvSpPr>
            <a:spLocks noGrp="1"/>
          </p:cNvSpPr>
          <p:nvPr>
            <p:ph type="dt" sz="half" idx="10"/>
          </p:nvPr>
        </p:nvSpPr>
        <p:spPr/>
        <p:txBody>
          <a:bodyPr/>
          <a:lstStyle>
            <a:lvl1pPr>
              <a:defRPr/>
            </a:lvl1pPr>
          </a:lstStyle>
          <a:p>
            <a:pPr>
              <a:defRPr/>
            </a:pPr>
            <a:fld id="{C903C4A7-0A30-45AA-8003-E65A2A862D07}" type="datetime4">
              <a:rPr lang="en-US" altLang="nl-NL" smtClean="0"/>
              <a:t>May 25, 2018</a:t>
            </a:fld>
            <a:endParaRPr lang="en-GB" altLang="nl-NL"/>
          </a:p>
        </p:txBody>
      </p:sp>
      <p:sp>
        <p:nvSpPr>
          <p:cNvPr id="5" name="Slide Number Placeholder 3"/>
          <p:cNvSpPr>
            <a:spLocks noGrp="1"/>
          </p:cNvSpPr>
          <p:nvPr>
            <p:ph type="sldNum" sz="quarter" idx="11"/>
          </p:nvPr>
        </p:nvSpPr>
        <p:spPr/>
        <p:txBody>
          <a:bodyPr/>
          <a:lstStyle>
            <a:lvl1pPr>
              <a:defRPr/>
            </a:lvl1pPr>
          </a:lstStyle>
          <a:p>
            <a:pPr>
              <a:defRPr/>
            </a:pPr>
            <a:fld id="{F3EA8729-7D8D-4BF6-BC7C-7F633F3D61E2}" type="slidenum">
              <a:rPr lang="en-GB" altLang="nl-NL"/>
              <a:pPr>
                <a:defRPr/>
              </a:pPr>
              <a:t>‹Nr.›</a:t>
            </a:fld>
            <a:endParaRPr lang="en-GB" altLang="nl-NL"/>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2"/>
          <p:cNvSpPr>
            <a:spLocks noGrp="1"/>
          </p:cNvSpPr>
          <p:nvPr>
            <p:ph type="dt" sz="half" idx="10"/>
          </p:nvPr>
        </p:nvSpPr>
        <p:spPr/>
        <p:txBody>
          <a:bodyPr/>
          <a:lstStyle>
            <a:lvl1pPr>
              <a:defRPr/>
            </a:lvl1pPr>
          </a:lstStyle>
          <a:p>
            <a:pPr>
              <a:defRPr/>
            </a:pPr>
            <a:fld id="{B1FFE624-E8DB-49E4-83E4-9A253631B2A6}" type="datetime4">
              <a:rPr lang="en-US" altLang="nl-NL" smtClean="0"/>
              <a:t>May 25, 2018</a:t>
            </a:fld>
            <a:endParaRPr lang="en-GB" altLang="nl-NL"/>
          </a:p>
        </p:txBody>
      </p:sp>
      <p:sp>
        <p:nvSpPr>
          <p:cNvPr id="5" name="Slide Number Placeholder 3"/>
          <p:cNvSpPr>
            <a:spLocks noGrp="1"/>
          </p:cNvSpPr>
          <p:nvPr>
            <p:ph type="sldNum" sz="quarter" idx="11"/>
          </p:nvPr>
        </p:nvSpPr>
        <p:spPr/>
        <p:txBody>
          <a:bodyPr/>
          <a:lstStyle>
            <a:lvl1pPr>
              <a:defRPr/>
            </a:lvl1pPr>
          </a:lstStyle>
          <a:p>
            <a:pPr>
              <a:defRPr/>
            </a:pPr>
            <a:fld id="{4DBAFE31-4E01-4C5D-AC16-B3B3D592C3C9}" type="slidenum">
              <a:rPr lang="en-GB" altLang="nl-NL"/>
              <a:pPr>
                <a:defRPr/>
              </a:pPr>
              <a:t>‹Nr.›</a:t>
            </a:fld>
            <a:endParaRPr lang="en-GB" altLang="nl-NL"/>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2"/>
          <p:cNvSpPr>
            <a:spLocks noGrp="1"/>
          </p:cNvSpPr>
          <p:nvPr>
            <p:ph type="dt" sz="half" idx="10"/>
          </p:nvPr>
        </p:nvSpPr>
        <p:spPr/>
        <p:txBody>
          <a:bodyPr/>
          <a:lstStyle>
            <a:lvl1pPr>
              <a:defRPr/>
            </a:lvl1pPr>
          </a:lstStyle>
          <a:p>
            <a:pPr>
              <a:defRPr/>
            </a:pPr>
            <a:fld id="{30B7C41A-2033-4850-800C-A9C28F5773C6}" type="datetime4">
              <a:rPr lang="en-US" altLang="nl-NL" smtClean="0"/>
              <a:t>May 25, 2018</a:t>
            </a:fld>
            <a:endParaRPr lang="en-GB" altLang="nl-NL"/>
          </a:p>
        </p:txBody>
      </p:sp>
      <p:sp>
        <p:nvSpPr>
          <p:cNvPr id="6" name="Slide Number Placeholder 3"/>
          <p:cNvSpPr>
            <a:spLocks noGrp="1"/>
          </p:cNvSpPr>
          <p:nvPr>
            <p:ph type="sldNum" sz="quarter" idx="11"/>
          </p:nvPr>
        </p:nvSpPr>
        <p:spPr/>
        <p:txBody>
          <a:bodyPr/>
          <a:lstStyle>
            <a:lvl1pPr>
              <a:defRPr/>
            </a:lvl1pPr>
          </a:lstStyle>
          <a:p>
            <a:pPr>
              <a:defRPr/>
            </a:pPr>
            <a:fld id="{346F63B6-DFE0-4D5C-9DEF-DB34CE360535}" type="slidenum">
              <a:rPr lang="en-GB" altLang="nl-NL"/>
              <a:pPr>
                <a:defRPr/>
              </a:pPr>
              <a:t>‹Nr.›</a:t>
            </a:fld>
            <a:endParaRPr lang="en-GB" altLang="nl-NL"/>
          </a:p>
        </p:txBody>
      </p:sp>
      <p:sp>
        <p:nvSpPr>
          <p:cNvPr id="7"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2"/>
          <p:cNvSpPr>
            <a:spLocks noGrp="1"/>
          </p:cNvSpPr>
          <p:nvPr>
            <p:ph type="dt" sz="half" idx="10"/>
          </p:nvPr>
        </p:nvSpPr>
        <p:spPr/>
        <p:txBody>
          <a:bodyPr/>
          <a:lstStyle>
            <a:lvl1pPr>
              <a:defRPr/>
            </a:lvl1pPr>
          </a:lstStyle>
          <a:p>
            <a:pPr>
              <a:defRPr/>
            </a:pPr>
            <a:fld id="{34C8F905-6361-466E-98AB-680666FB802A}" type="datetime4">
              <a:rPr lang="en-US" altLang="nl-NL" smtClean="0"/>
              <a:t>May 25, 2018</a:t>
            </a:fld>
            <a:endParaRPr lang="en-GB" altLang="nl-NL"/>
          </a:p>
        </p:txBody>
      </p:sp>
      <p:sp>
        <p:nvSpPr>
          <p:cNvPr id="8" name="Slide Number Placeholder 3"/>
          <p:cNvSpPr>
            <a:spLocks noGrp="1"/>
          </p:cNvSpPr>
          <p:nvPr>
            <p:ph type="sldNum" sz="quarter" idx="11"/>
          </p:nvPr>
        </p:nvSpPr>
        <p:spPr/>
        <p:txBody>
          <a:bodyPr/>
          <a:lstStyle>
            <a:lvl1pPr>
              <a:defRPr/>
            </a:lvl1pPr>
          </a:lstStyle>
          <a:p>
            <a:pPr>
              <a:defRPr/>
            </a:pPr>
            <a:fld id="{540ABB6C-E74A-44B0-84FA-EBDB9EC45796}" type="slidenum">
              <a:rPr lang="en-GB" altLang="nl-NL"/>
              <a:pPr>
                <a:defRPr/>
              </a:pPr>
              <a:t>‹Nr.›</a:t>
            </a:fld>
            <a:endParaRPr lang="en-GB" altLang="nl-NL"/>
          </a:p>
        </p:txBody>
      </p:sp>
      <p:sp>
        <p:nvSpPr>
          <p:cNvPr id="9"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Text Placeholder 7"/>
          <p:cNvSpPr>
            <a:spLocks noGrp="1"/>
          </p:cNvSpPr>
          <p:nvPr>
            <p:ph type="body" sz="quarter" idx="14"/>
          </p:nvPr>
        </p:nvSpPr>
        <p:spPr>
          <a:xfrm>
            <a:off x="542640" y="6216860"/>
            <a:ext cx="622800" cy="464400"/>
          </a:xfrm>
          <a:blipFill>
            <a:blip r:embed="rId2"/>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4" name="Date Placeholder 3"/>
          <p:cNvSpPr>
            <a:spLocks noGrp="1"/>
          </p:cNvSpPr>
          <p:nvPr>
            <p:ph type="dt" sz="half" idx="15"/>
          </p:nvPr>
        </p:nvSpPr>
        <p:spPr/>
        <p:txBody>
          <a:bodyPr/>
          <a:lstStyle>
            <a:lvl1pPr>
              <a:defRPr/>
            </a:lvl1pPr>
          </a:lstStyle>
          <a:p>
            <a:pPr>
              <a:defRPr/>
            </a:pPr>
            <a:fld id="{69E6139B-BEF2-4F75-95B7-4EBDAA7D1831}" type="datetime4">
              <a:rPr lang="en-US" smtClean="0"/>
              <a:t>May 25, 2018</a:t>
            </a:fld>
            <a:endParaRPr lang="en-GB"/>
          </a:p>
        </p:txBody>
      </p:sp>
      <p:sp>
        <p:nvSpPr>
          <p:cNvPr id="5" name="Slide Number Placeholder 5"/>
          <p:cNvSpPr>
            <a:spLocks noGrp="1"/>
          </p:cNvSpPr>
          <p:nvPr>
            <p:ph type="sldNum" sz="quarter" idx="16"/>
          </p:nvPr>
        </p:nvSpPr>
        <p:spPr/>
        <p:txBody>
          <a:bodyPr/>
          <a:lstStyle>
            <a:lvl1pPr>
              <a:defRPr/>
            </a:lvl1pPr>
          </a:lstStyle>
          <a:p>
            <a:pPr>
              <a:defRPr/>
            </a:pPr>
            <a:fld id="{06C3AD1B-1DA3-4E47-AA1A-A55E697D893C}" type="slidenum">
              <a:rPr lang="en-GB"/>
              <a:pPr>
                <a:defRPr/>
              </a:pPr>
              <a:t>‹Nr.›</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2"/>
          <p:cNvSpPr>
            <a:spLocks noGrp="1"/>
          </p:cNvSpPr>
          <p:nvPr>
            <p:ph type="dt" sz="half" idx="10"/>
          </p:nvPr>
        </p:nvSpPr>
        <p:spPr/>
        <p:txBody>
          <a:bodyPr/>
          <a:lstStyle>
            <a:lvl1pPr>
              <a:defRPr/>
            </a:lvl1pPr>
          </a:lstStyle>
          <a:p>
            <a:pPr>
              <a:defRPr/>
            </a:pPr>
            <a:fld id="{C10E224F-86B4-4679-BABC-9389631B34F2}" type="datetime4">
              <a:rPr lang="en-US" altLang="nl-NL" smtClean="0"/>
              <a:t>May 25, 2018</a:t>
            </a:fld>
            <a:endParaRPr lang="en-GB" altLang="nl-NL"/>
          </a:p>
        </p:txBody>
      </p:sp>
      <p:sp>
        <p:nvSpPr>
          <p:cNvPr id="4" name="Slide Number Placeholder 3"/>
          <p:cNvSpPr>
            <a:spLocks noGrp="1"/>
          </p:cNvSpPr>
          <p:nvPr>
            <p:ph type="sldNum" sz="quarter" idx="11"/>
          </p:nvPr>
        </p:nvSpPr>
        <p:spPr/>
        <p:txBody>
          <a:bodyPr/>
          <a:lstStyle>
            <a:lvl1pPr>
              <a:defRPr/>
            </a:lvl1pPr>
          </a:lstStyle>
          <a:p>
            <a:pPr>
              <a:defRPr/>
            </a:pPr>
            <a:fld id="{7D0255F1-BA49-4A47-A93A-48AB7E176545}" type="slidenum">
              <a:rPr lang="en-GB" altLang="nl-NL"/>
              <a:pPr>
                <a:defRPr/>
              </a:pPr>
              <a:t>‹Nr.›</a:t>
            </a:fld>
            <a:endParaRPr lang="en-GB" altLang="nl-NL"/>
          </a:p>
        </p:txBody>
      </p:sp>
      <p:sp>
        <p:nvSpPr>
          <p:cNvPr id="5"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E6E76DA-8C9E-4BD6-82F8-E64334F26964}" type="datetime4">
              <a:rPr lang="en-US" altLang="nl-NL" smtClean="0"/>
              <a:t>May 25, 2018</a:t>
            </a:fld>
            <a:endParaRPr lang="en-GB" altLang="nl-NL"/>
          </a:p>
        </p:txBody>
      </p:sp>
      <p:sp>
        <p:nvSpPr>
          <p:cNvPr id="3" name="Slide Number Placeholder 3"/>
          <p:cNvSpPr>
            <a:spLocks noGrp="1"/>
          </p:cNvSpPr>
          <p:nvPr>
            <p:ph type="sldNum" sz="quarter" idx="11"/>
          </p:nvPr>
        </p:nvSpPr>
        <p:spPr/>
        <p:txBody>
          <a:bodyPr/>
          <a:lstStyle>
            <a:lvl1pPr>
              <a:defRPr/>
            </a:lvl1pPr>
          </a:lstStyle>
          <a:p>
            <a:pPr>
              <a:defRPr/>
            </a:pPr>
            <a:fld id="{30B92432-8D2A-4944-90CC-8450659E3F8E}" type="slidenum">
              <a:rPr lang="en-GB" altLang="nl-NL"/>
              <a:pPr>
                <a:defRPr/>
              </a:pPr>
              <a:t>‹Nr.›</a:t>
            </a:fld>
            <a:endParaRPr lang="en-GB" altLang="nl-NL"/>
          </a:p>
        </p:txBody>
      </p:sp>
      <p:sp>
        <p:nvSpPr>
          <p:cNvPr id="4"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2"/>
          <p:cNvSpPr>
            <a:spLocks noGrp="1"/>
          </p:cNvSpPr>
          <p:nvPr>
            <p:ph type="dt" sz="half" idx="10"/>
          </p:nvPr>
        </p:nvSpPr>
        <p:spPr/>
        <p:txBody>
          <a:bodyPr/>
          <a:lstStyle>
            <a:lvl1pPr>
              <a:defRPr/>
            </a:lvl1pPr>
          </a:lstStyle>
          <a:p>
            <a:pPr>
              <a:defRPr/>
            </a:pPr>
            <a:fld id="{4BF09AB3-2D03-4975-ACFF-94A38F6D5A08}" type="datetime4">
              <a:rPr lang="en-US" altLang="nl-NL" smtClean="0"/>
              <a:t>May 25, 2018</a:t>
            </a:fld>
            <a:endParaRPr lang="en-GB" altLang="nl-NL"/>
          </a:p>
        </p:txBody>
      </p:sp>
      <p:sp>
        <p:nvSpPr>
          <p:cNvPr id="6" name="Slide Number Placeholder 3"/>
          <p:cNvSpPr>
            <a:spLocks noGrp="1"/>
          </p:cNvSpPr>
          <p:nvPr>
            <p:ph type="sldNum" sz="quarter" idx="11"/>
          </p:nvPr>
        </p:nvSpPr>
        <p:spPr/>
        <p:txBody>
          <a:bodyPr/>
          <a:lstStyle>
            <a:lvl1pPr>
              <a:defRPr/>
            </a:lvl1pPr>
          </a:lstStyle>
          <a:p>
            <a:pPr>
              <a:defRPr/>
            </a:pPr>
            <a:fld id="{39576B49-22F0-40E9-9B4A-B532A21C443E}" type="slidenum">
              <a:rPr lang="en-GB" altLang="nl-NL"/>
              <a:pPr>
                <a:defRPr/>
              </a:pPr>
              <a:t>‹Nr.›</a:t>
            </a:fld>
            <a:endParaRPr lang="en-GB" altLang="nl-NL"/>
          </a:p>
        </p:txBody>
      </p:sp>
      <p:sp>
        <p:nvSpPr>
          <p:cNvPr id="7"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2"/>
          <p:cNvSpPr>
            <a:spLocks noGrp="1"/>
          </p:cNvSpPr>
          <p:nvPr>
            <p:ph type="dt" sz="half" idx="10"/>
          </p:nvPr>
        </p:nvSpPr>
        <p:spPr/>
        <p:txBody>
          <a:bodyPr/>
          <a:lstStyle>
            <a:lvl1pPr>
              <a:defRPr/>
            </a:lvl1pPr>
          </a:lstStyle>
          <a:p>
            <a:pPr>
              <a:defRPr/>
            </a:pPr>
            <a:fld id="{99CF8DE5-A849-4FC7-962C-D0BC5150F1A3}" type="datetime4">
              <a:rPr lang="en-US" altLang="nl-NL" smtClean="0"/>
              <a:t>May 25, 2018</a:t>
            </a:fld>
            <a:endParaRPr lang="en-GB" altLang="nl-NL"/>
          </a:p>
        </p:txBody>
      </p:sp>
      <p:sp>
        <p:nvSpPr>
          <p:cNvPr id="6" name="Slide Number Placeholder 3"/>
          <p:cNvSpPr>
            <a:spLocks noGrp="1"/>
          </p:cNvSpPr>
          <p:nvPr>
            <p:ph type="sldNum" sz="quarter" idx="11"/>
          </p:nvPr>
        </p:nvSpPr>
        <p:spPr/>
        <p:txBody>
          <a:bodyPr/>
          <a:lstStyle>
            <a:lvl1pPr>
              <a:defRPr/>
            </a:lvl1pPr>
          </a:lstStyle>
          <a:p>
            <a:pPr>
              <a:defRPr/>
            </a:pPr>
            <a:fld id="{6960393A-7A80-4758-B7D9-4A43D37C5D90}" type="slidenum">
              <a:rPr lang="en-GB" altLang="nl-NL"/>
              <a:pPr>
                <a:defRPr/>
              </a:pPr>
              <a:t>‹Nr.›</a:t>
            </a:fld>
            <a:endParaRPr lang="en-GB" altLang="nl-NL"/>
          </a:p>
        </p:txBody>
      </p:sp>
      <p:sp>
        <p:nvSpPr>
          <p:cNvPr id="7"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2"/>
          <p:cNvSpPr>
            <a:spLocks noGrp="1"/>
          </p:cNvSpPr>
          <p:nvPr>
            <p:ph type="dt" sz="half" idx="10"/>
          </p:nvPr>
        </p:nvSpPr>
        <p:spPr/>
        <p:txBody>
          <a:bodyPr/>
          <a:lstStyle>
            <a:lvl1pPr>
              <a:defRPr/>
            </a:lvl1pPr>
          </a:lstStyle>
          <a:p>
            <a:pPr>
              <a:defRPr/>
            </a:pPr>
            <a:fld id="{21F0DFDA-AEB8-4E72-8D76-8AA915AA72CB}" type="datetime4">
              <a:rPr lang="en-US" altLang="nl-NL" smtClean="0"/>
              <a:t>May 25, 2018</a:t>
            </a:fld>
            <a:endParaRPr lang="en-GB" altLang="nl-NL"/>
          </a:p>
        </p:txBody>
      </p:sp>
      <p:sp>
        <p:nvSpPr>
          <p:cNvPr id="5" name="Slide Number Placeholder 3"/>
          <p:cNvSpPr>
            <a:spLocks noGrp="1"/>
          </p:cNvSpPr>
          <p:nvPr>
            <p:ph type="sldNum" sz="quarter" idx="11"/>
          </p:nvPr>
        </p:nvSpPr>
        <p:spPr/>
        <p:txBody>
          <a:bodyPr/>
          <a:lstStyle>
            <a:lvl1pPr>
              <a:defRPr/>
            </a:lvl1pPr>
          </a:lstStyle>
          <a:p>
            <a:pPr>
              <a:defRPr/>
            </a:pPr>
            <a:fld id="{982D398B-A0D8-4242-A88C-94F1E1F0D709}" type="slidenum">
              <a:rPr lang="en-GB" altLang="nl-NL"/>
              <a:pPr>
                <a:defRPr/>
              </a:pPr>
              <a:t>‹Nr.›</a:t>
            </a:fld>
            <a:endParaRPr lang="en-GB" altLang="nl-NL"/>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2"/>
          <p:cNvSpPr>
            <a:spLocks noGrp="1"/>
          </p:cNvSpPr>
          <p:nvPr>
            <p:ph type="dt" sz="half" idx="10"/>
          </p:nvPr>
        </p:nvSpPr>
        <p:spPr/>
        <p:txBody>
          <a:bodyPr/>
          <a:lstStyle>
            <a:lvl1pPr>
              <a:defRPr/>
            </a:lvl1pPr>
          </a:lstStyle>
          <a:p>
            <a:pPr>
              <a:defRPr/>
            </a:pPr>
            <a:fld id="{9EA8FACB-2E79-49B0-8E46-1C302B250A45}" type="datetime4">
              <a:rPr lang="en-US" altLang="nl-NL" smtClean="0"/>
              <a:t>May 25, 2018</a:t>
            </a:fld>
            <a:endParaRPr lang="en-GB" altLang="nl-NL"/>
          </a:p>
        </p:txBody>
      </p:sp>
      <p:sp>
        <p:nvSpPr>
          <p:cNvPr id="5" name="Slide Number Placeholder 3"/>
          <p:cNvSpPr>
            <a:spLocks noGrp="1"/>
          </p:cNvSpPr>
          <p:nvPr>
            <p:ph type="sldNum" sz="quarter" idx="11"/>
          </p:nvPr>
        </p:nvSpPr>
        <p:spPr/>
        <p:txBody>
          <a:bodyPr/>
          <a:lstStyle>
            <a:lvl1pPr>
              <a:defRPr/>
            </a:lvl1pPr>
          </a:lstStyle>
          <a:p>
            <a:pPr>
              <a:defRPr/>
            </a:pPr>
            <a:fld id="{E87BA1EF-F0D2-43CC-ABF5-92C6FEECE611}" type="slidenum">
              <a:rPr lang="en-GB" altLang="nl-NL"/>
              <a:pPr>
                <a:defRPr/>
              </a:pPr>
              <a:t>‹Nr.›</a:t>
            </a:fld>
            <a:endParaRPr lang="en-GB" altLang="nl-NL"/>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3"/>
          <p:cNvSpPr>
            <a:spLocks noGrp="1"/>
          </p:cNvSpPr>
          <p:nvPr>
            <p:ph type="dt" sz="half" idx="10"/>
          </p:nvPr>
        </p:nvSpPr>
        <p:spPr/>
        <p:txBody>
          <a:bodyPr/>
          <a:lstStyle>
            <a:lvl1pPr>
              <a:defRPr/>
            </a:lvl1pPr>
          </a:lstStyle>
          <a:p>
            <a:pPr>
              <a:defRPr/>
            </a:pPr>
            <a:fld id="{F401DBE9-209D-493D-A18D-D38948259FEE}" type="datetime4">
              <a:rPr lang="en-US" altLang="nl-NL" smtClean="0"/>
              <a:t>May 25, 2018</a:t>
            </a:fld>
            <a:endParaRPr lang="en-GB" altLang="nl-NL"/>
          </a:p>
        </p:txBody>
      </p:sp>
      <p:sp>
        <p:nvSpPr>
          <p:cNvPr id="5" name="Slide Number Placeholder 5"/>
          <p:cNvSpPr>
            <a:spLocks noGrp="1"/>
          </p:cNvSpPr>
          <p:nvPr>
            <p:ph type="sldNum" sz="quarter" idx="11"/>
          </p:nvPr>
        </p:nvSpPr>
        <p:spPr/>
        <p:txBody>
          <a:bodyPr/>
          <a:lstStyle>
            <a:lvl1pPr>
              <a:defRPr/>
            </a:lvl1pPr>
          </a:lstStyle>
          <a:p>
            <a:pPr>
              <a:defRPr/>
            </a:pPr>
            <a:fld id="{76D87F25-E29E-4963-94B2-5AADC7F8D5C4}" type="slidenum">
              <a:rPr lang="en-GB" altLang="nl-NL"/>
              <a:pPr>
                <a:defRPr/>
              </a:pPr>
              <a:t>‹Nr.›</a:t>
            </a:fld>
            <a:endParaRPr lang="en-GB" altLang="nl-NL"/>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3"/>
          <p:cNvSpPr>
            <a:spLocks noGrp="1"/>
          </p:cNvSpPr>
          <p:nvPr>
            <p:ph type="dt" sz="half" idx="10"/>
          </p:nvPr>
        </p:nvSpPr>
        <p:spPr/>
        <p:txBody>
          <a:bodyPr/>
          <a:lstStyle>
            <a:lvl1pPr>
              <a:defRPr/>
            </a:lvl1pPr>
          </a:lstStyle>
          <a:p>
            <a:pPr>
              <a:defRPr/>
            </a:pPr>
            <a:fld id="{9B602127-A016-4084-80C6-F53442F8DDE0}" type="datetime4">
              <a:rPr lang="en-US" altLang="nl-NL" smtClean="0"/>
              <a:t>May 25, 2018</a:t>
            </a:fld>
            <a:endParaRPr lang="en-GB" altLang="nl-NL"/>
          </a:p>
        </p:txBody>
      </p:sp>
      <p:sp>
        <p:nvSpPr>
          <p:cNvPr id="5" name="Slide Number Placeholder 5"/>
          <p:cNvSpPr>
            <a:spLocks noGrp="1"/>
          </p:cNvSpPr>
          <p:nvPr>
            <p:ph type="sldNum" sz="quarter" idx="11"/>
          </p:nvPr>
        </p:nvSpPr>
        <p:spPr/>
        <p:txBody>
          <a:bodyPr/>
          <a:lstStyle>
            <a:lvl1pPr>
              <a:defRPr/>
            </a:lvl1pPr>
          </a:lstStyle>
          <a:p>
            <a:pPr>
              <a:defRPr/>
            </a:pPr>
            <a:fld id="{46D9D8A5-46CA-48D5-B781-9EF01B961769}" type="slidenum">
              <a:rPr lang="en-GB" altLang="nl-NL"/>
              <a:pPr>
                <a:defRPr/>
              </a:pPr>
              <a:t>‹Nr.›</a:t>
            </a:fld>
            <a:endParaRPr lang="en-GB" altLang="nl-NL"/>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3"/>
          <p:cNvSpPr>
            <a:spLocks noGrp="1"/>
          </p:cNvSpPr>
          <p:nvPr>
            <p:ph type="dt" sz="half" idx="10"/>
          </p:nvPr>
        </p:nvSpPr>
        <p:spPr/>
        <p:txBody>
          <a:bodyPr/>
          <a:lstStyle>
            <a:lvl1pPr>
              <a:defRPr/>
            </a:lvl1pPr>
          </a:lstStyle>
          <a:p>
            <a:pPr>
              <a:defRPr/>
            </a:pPr>
            <a:fld id="{699CDA3D-27CC-4EF8-9896-F2ABE02BA106}" type="datetime4">
              <a:rPr lang="en-US" altLang="nl-NL" smtClean="0"/>
              <a:t>May 25, 2018</a:t>
            </a:fld>
            <a:endParaRPr lang="en-GB" altLang="nl-NL"/>
          </a:p>
        </p:txBody>
      </p:sp>
      <p:sp>
        <p:nvSpPr>
          <p:cNvPr id="5" name="Slide Number Placeholder 5"/>
          <p:cNvSpPr>
            <a:spLocks noGrp="1"/>
          </p:cNvSpPr>
          <p:nvPr>
            <p:ph type="sldNum" sz="quarter" idx="11"/>
          </p:nvPr>
        </p:nvSpPr>
        <p:spPr/>
        <p:txBody>
          <a:bodyPr/>
          <a:lstStyle>
            <a:lvl1pPr>
              <a:defRPr/>
            </a:lvl1pPr>
          </a:lstStyle>
          <a:p>
            <a:pPr>
              <a:defRPr/>
            </a:pPr>
            <a:fld id="{FB8DCB90-EB98-4717-9AE2-13C463A08ED3}" type="slidenum">
              <a:rPr lang="en-GB" altLang="nl-NL"/>
              <a:pPr>
                <a:defRPr/>
              </a:pPr>
              <a:t>‹Nr.›</a:t>
            </a:fld>
            <a:endParaRPr lang="en-GB" altLang="nl-NL"/>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3"/>
          <p:cNvSpPr>
            <a:spLocks noGrp="1"/>
          </p:cNvSpPr>
          <p:nvPr>
            <p:ph type="dt" sz="half" idx="10"/>
          </p:nvPr>
        </p:nvSpPr>
        <p:spPr/>
        <p:txBody>
          <a:bodyPr/>
          <a:lstStyle>
            <a:lvl1pPr>
              <a:defRPr/>
            </a:lvl1pPr>
          </a:lstStyle>
          <a:p>
            <a:pPr>
              <a:defRPr/>
            </a:pPr>
            <a:fld id="{0D17194A-EA88-46EA-9C9B-5092505E24C4}" type="datetime4">
              <a:rPr lang="en-US" altLang="nl-NL" smtClean="0"/>
              <a:t>May 25, 2018</a:t>
            </a:fld>
            <a:endParaRPr lang="en-GB" altLang="nl-NL"/>
          </a:p>
        </p:txBody>
      </p:sp>
      <p:sp>
        <p:nvSpPr>
          <p:cNvPr id="6" name="Slide Number Placeholder 5"/>
          <p:cNvSpPr>
            <a:spLocks noGrp="1"/>
          </p:cNvSpPr>
          <p:nvPr>
            <p:ph type="sldNum" sz="quarter" idx="11"/>
          </p:nvPr>
        </p:nvSpPr>
        <p:spPr/>
        <p:txBody>
          <a:bodyPr/>
          <a:lstStyle>
            <a:lvl1pPr>
              <a:defRPr/>
            </a:lvl1pPr>
          </a:lstStyle>
          <a:p>
            <a:pPr>
              <a:defRPr/>
            </a:pPr>
            <a:fld id="{0CBCE75B-28B5-4340-A38F-3DCFF6D90559}" type="slidenum">
              <a:rPr lang="en-GB" altLang="nl-NL"/>
              <a:pPr>
                <a:defRPr/>
              </a:pPr>
              <a:t>‹Nr.›</a:t>
            </a:fld>
            <a:endParaRPr lang="en-GB" altLang="nl-NL"/>
          </a:p>
        </p:txBody>
      </p:sp>
      <p:sp>
        <p:nvSpPr>
          <p:cNvPr id="7"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6"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p:txBody>
      </p:sp>
      <p:grpSp>
        <p:nvGrpSpPr>
          <p:cNvPr id="7" name="Group 27"/>
          <p:cNvGrpSpPr>
            <a:grpSpLocks/>
          </p:cNvGrpSpPr>
          <p:nvPr userDrawn="1"/>
        </p:nvGrpSpPr>
        <p:grpSpPr bwMode="auto">
          <a:xfrm>
            <a:off x="-871538" y="2627313"/>
            <a:ext cx="733425" cy="225425"/>
            <a:chOff x="-1044146" y="2739466"/>
            <a:chExt cx="922906" cy="282831"/>
          </a:xfrm>
        </p:grpSpPr>
        <p:pic>
          <p:nvPicPr>
            <p:cNvPr id="8"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2898"/>
              <a:ext cx="922906" cy="279399"/>
              <a:chOff x="-1055483" y="2739466"/>
              <a:chExt cx="934243" cy="282831"/>
            </a:xfrm>
          </p:grpSpPr>
          <p:pic>
            <p:nvPicPr>
              <p:cNvPr id="11"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3"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9" name="Text Placeholder 8"/>
          <p:cNvSpPr>
            <a:spLocks noGrp="1"/>
          </p:cNvSpPr>
          <p:nvPr>
            <p:ph type="body" sz="quarter" idx="13"/>
          </p:nvPr>
        </p:nvSpPr>
        <p:spPr>
          <a:xfrm>
            <a:off x="539750" y="1757364"/>
            <a:ext cx="8064500" cy="4284661"/>
          </a:xfrm>
        </p:spPr>
        <p:txBody>
          <a:bodyPr/>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Date Placeholder 25"/>
          <p:cNvSpPr>
            <a:spLocks noGrp="1"/>
          </p:cNvSpPr>
          <p:nvPr>
            <p:ph type="dt" sz="half" idx="18"/>
          </p:nvPr>
        </p:nvSpPr>
        <p:spPr/>
        <p:txBody>
          <a:bodyPr/>
          <a:lstStyle>
            <a:lvl1pPr>
              <a:defRPr/>
            </a:lvl1pPr>
          </a:lstStyle>
          <a:p>
            <a:pPr>
              <a:defRPr/>
            </a:pPr>
            <a:fld id="{E1B685AD-3C25-4083-BBE3-C7FA7CE9C2AB}" type="datetime4">
              <a:rPr lang="en-US" smtClean="0"/>
              <a:t>May 25, 2018</a:t>
            </a:fld>
            <a:endParaRPr lang="en-GB"/>
          </a:p>
        </p:txBody>
      </p:sp>
      <p:sp>
        <p:nvSpPr>
          <p:cNvPr id="17" name="Slide Number Placeholder 27"/>
          <p:cNvSpPr>
            <a:spLocks noGrp="1"/>
          </p:cNvSpPr>
          <p:nvPr>
            <p:ph type="sldNum" sz="quarter" idx="20"/>
          </p:nvPr>
        </p:nvSpPr>
        <p:spPr/>
        <p:txBody>
          <a:bodyPr/>
          <a:lstStyle>
            <a:lvl1pPr>
              <a:defRPr/>
            </a:lvl1pPr>
          </a:lstStyle>
          <a:p>
            <a:pPr>
              <a:defRPr/>
            </a:pPr>
            <a:fld id="{1B06D511-BD7A-4F9F-B316-92D2CC0134FB}" type="slidenum">
              <a:rPr lang="en-GB"/>
              <a:pPr>
                <a:defRPr/>
              </a:pPr>
              <a:t>‹Nr.›</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3"/>
          <p:cNvSpPr>
            <a:spLocks noGrp="1"/>
          </p:cNvSpPr>
          <p:nvPr>
            <p:ph type="dt" sz="half" idx="10"/>
          </p:nvPr>
        </p:nvSpPr>
        <p:spPr/>
        <p:txBody>
          <a:bodyPr/>
          <a:lstStyle>
            <a:lvl1pPr>
              <a:defRPr/>
            </a:lvl1pPr>
          </a:lstStyle>
          <a:p>
            <a:pPr>
              <a:defRPr/>
            </a:pPr>
            <a:fld id="{6C3C1ED5-8EBE-4666-A01E-5A8F5877C2DE}" type="datetime4">
              <a:rPr lang="en-US" altLang="nl-NL" smtClean="0"/>
              <a:t>May 25, 2018</a:t>
            </a:fld>
            <a:endParaRPr lang="en-GB" altLang="nl-NL"/>
          </a:p>
        </p:txBody>
      </p:sp>
      <p:sp>
        <p:nvSpPr>
          <p:cNvPr id="8" name="Slide Number Placeholder 5"/>
          <p:cNvSpPr>
            <a:spLocks noGrp="1"/>
          </p:cNvSpPr>
          <p:nvPr>
            <p:ph type="sldNum" sz="quarter" idx="11"/>
          </p:nvPr>
        </p:nvSpPr>
        <p:spPr/>
        <p:txBody>
          <a:bodyPr/>
          <a:lstStyle>
            <a:lvl1pPr>
              <a:defRPr/>
            </a:lvl1pPr>
          </a:lstStyle>
          <a:p>
            <a:pPr>
              <a:defRPr/>
            </a:pPr>
            <a:fld id="{DD579A17-5ED5-4832-A112-5323ADD66520}" type="slidenum">
              <a:rPr lang="en-GB" altLang="nl-NL"/>
              <a:pPr>
                <a:defRPr/>
              </a:pPr>
              <a:t>‹Nr.›</a:t>
            </a:fld>
            <a:endParaRPr lang="en-GB" altLang="nl-NL"/>
          </a:p>
        </p:txBody>
      </p:sp>
      <p:sp>
        <p:nvSpPr>
          <p:cNvPr id="9"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3"/>
          <p:cNvSpPr>
            <a:spLocks noGrp="1"/>
          </p:cNvSpPr>
          <p:nvPr>
            <p:ph type="dt" sz="half" idx="10"/>
          </p:nvPr>
        </p:nvSpPr>
        <p:spPr/>
        <p:txBody>
          <a:bodyPr/>
          <a:lstStyle>
            <a:lvl1pPr>
              <a:defRPr/>
            </a:lvl1pPr>
          </a:lstStyle>
          <a:p>
            <a:pPr>
              <a:defRPr/>
            </a:pPr>
            <a:fld id="{1D471D2F-49E8-4BD3-AB0F-9FB4F46D8CB5}" type="datetime4">
              <a:rPr lang="en-US" altLang="nl-NL" smtClean="0"/>
              <a:t>May 25, 2018</a:t>
            </a:fld>
            <a:endParaRPr lang="en-GB" altLang="nl-NL"/>
          </a:p>
        </p:txBody>
      </p:sp>
      <p:sp>
        <p:nvSpPr>
          <p:cNvPr id="4" name="Slide Number Placeholder 5"/>
          <p:cNvSpPr>
            <a:spLocks noGrp="1"/>
          </p:cNvSpPr>
          <p:nvPr>
            <p:ph type="sldNum" sz="quarter" idx="11"/>
          </p:nvPr>
        </p:nvSpPr>
        <p:spPr/>
        <p:txBody>
          <a:bodyPr/>
          <a:lstStyle>
            <a:lvl1pPr>
              <a:defRPr/>
            </a:lvl1pPr>
          </a:lstStyle>
          <a:p>
            <a:pPr>
              <a:defRPr/>
            </a:pPr>
            <a:fld id="{265DD195-C241-4217-8D01-021AE703EDC4}" type="slidenum">
              <a:rPr lang="en-GB" altLang="nl-NL"/>
              <a:pPr>
                <a:defRPr/>
              </a:pPr>
              <a:t>‹Nr.›</a:t>
            </a:fld>
            <a:endParaRPr lang="en-GB" altLang="nl-NL"/>
          </a:p>
        </p:txBody>
      </p:sp>
      <p:sp>
        <p:nvSpPr>
          <p:cNvPr id="5"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269B1E-5E36-4BA8-B3FC-105C6A4E3BD2}" type="datetime4">
              <a:rPr lang="en-US" altLang="nl-NL" smtClean="0"/>
              <a:t>May 25, 2018</a:t>
            </a:fld>
            <a:endParaRPr lang="en-GB" altLang="nl-NL"/>
          </a:p>
        </p:txBody>
      </p:sp>
      <p:sp>
        <p:nvSpPr>
          <p:cNvPr id="3" name="Slide Number Placeholder 5"/>
          <p:cNvSpPr>
            <a:spLocks noGrp="1"/>
          </p:cNvSpPr>
          <p:nvPr>
            <p:ph type="sldNum" sz="quarter" idx="11"/>
          </p:nvPr>
        </p:nvSpPr>
        <p:spPr/>
        <p:txBody>
          <a:bodyPr/>
          <a:lstStyle>
            <a:lvl1pPr>
              <a:defRPr/>
            </a:lvl1pPr>
          </a:lstStyle>
          <a:p>
            <a:pPr>
              <a:defRPr/>
            </a:pPr>
            <a:fld id="{D658C786-17AA-467E-B026-D7294CB25757}" type="slidenum">
              <a:rPr lang="en-GB" altLang="nl-NL"/>
              <a:pPr>
                <a:defRPr/>
              </a:pPr>
              <a:t>‹Nr.›</a:t>
            </a:fld>
            <a:endParaRPr lang="en-GB" altLang="nl-NL"/>
          </a:p>
        </p:txBody>
      </p:sp>
      <p:sp>
        <p:nvSpPr>
          <p:cNvPr id="4"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3"/>
          <p:cNvSpPr>
            <a:spLocks noGrp="1"/>
          </p:cNvSpPr>
          <p:nvPr>
            <p:ph type="dt" sz="half" idx="10"/>
          </p:nvPr>
        </p:nvSpPr>
        <p:spPr/>
        <p:txBody>
          <a:bodyPr/>
          <a:lstStyle>
            <a:lvl1pPr>
              <a:defRPr/>
            </a:lvl1pPr>
          </a:lstStyle>
          <a:p>
            <a:pPr>
              <a:defRPr/>
            </a:pPr>
            <a:fld id="{22C3759A-040C-4437-AEE8-07AD91E899E8}" type="datetime4">
              <a:rPr lang="en-US" altLang="nl-NL" smtClean="0"/>
              <a:t>May 25, 2018</a:t>
            </a:fld>
            <a:endParaRPr lang="en-GB" altLang="nl-NL"/>
          </a:p>
        </p:txBody>
      </p:sp>
      <p:sp>
        <p:nvSpPr>
          <p:cNvPr id="6" name="Slide Number Placeholder 5"/>
          <p:cNvSpPr>
            <a:spLocks noGrp="1"/>
          </p:cNvSpPr>
          <p:nvPr>
            <p:ph type="sldNum" sz="quarter" idx="11"/>
          </p:nvPr>
        </p:nvSpPr>
        <p:spPr/>
        <p:txBody>
          <a:bodyPr/>
          <a:lstStyle>
            <a:lvl1pPr>
              <a:defRPr/>
            </a:lvl1pPr>
          </a:lstStyle>
          <a:p>
            <a:pPr>
              <a:defRPr/>
            </a:pPr>
            <a:fld id="{789F8A5A-7746-4DDB-9832-D607BCD33F9A}" type="slidenum">
              <a:rPr lang="en-GB" altLang="nl-NL"/>
              <a:pPr>
                <a:defRPr/>
              </a:pPr>
              <a:t>‹Nr.›</a:t>
            </a:fld>
            <a:endParaRPr lang="en-GB" altLang="nl-NL"/>
          </a:p>
        </p:txBody>
      </p:sp>
      <p:sp>
        <p:nvSpPr>
          <p:cNvPr id="7"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3"/>
          <p:cNvSpPr>
            <a:spLocks noGrp="1"/>
          </p:cNvSpPr>
          <p:nvPr>
            <p:ph type="dt" sz="half" idx="10"/>
          </p:nvPr>
        </p:nvSpPr>
        <p:spPr/>
        <p:txBody>
          <a:bodyPr/>
          <a:lstStyle>
            <a:lvl1pPr>
              <a:defRPr/>
            </a:lvl1pPr>
          </a:lstStyle>
          <a:p>
            <a:pPr>
              <a:defRPr/>
            </a:pPr>
            <a:fld id="{507037DE-20A5-45D1-BADC-5DDA2265397B}" type="datetime4">
              <a:rPr lang="en-US" altLang="nl-NL" smtClean="0"/>
              <a:t>May 25, 2018</a:t>
            </a:fld>
            <a:endParaRPr lang="en-GB" altLang="nl-NL"/>
          </a:p>
        </p:txBody>
      </p:sp>
      <p:sp>
        <p:nvSpPr>
          <p:cNvPr id="6" name="Slide Number Placeholder 5"/>
          <p:cNvSpPr>
            <a:spLocks noGrp="1"/>
          </p:cNvSpPr>
          <p:nvPr>
            <p:ph type="sldNum" sz="quarter" idx="11"/>
          </p:nvPr>
        </p:nvSpPr>
        <p:spPr/>
        <p:txBody>
          <a:bodyPr/>
          <a:lstStyle>
            <a:lvl1pPr>
              <a:defRPr/>
            </a:lvl1pPr>
          </a:lstStyle>
          <a:p>
            <a:pPr>
              <a:defRPr/>
            </a:pPr>
            <a:fld id="{857FFDFC-6BD9-424A-B191-C7850B76304C}" type="slidenum">
              <a:rPr lang="en-GB" altLang="nl-NL"/>
              <a:pPr>
                <a:defRPr/>
              </a:pPr>
              <a:t>‹Nr.›</a:t>
            </a:fld>
            <a:endParaRPr lang="en-GB" altLang="nl-NL"/>
          </a:p>
        </p:txBody>
      </p:sp>
      <p:sp>
        <p:nvSpPr>
          <p:cNvPr id="7"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3"/>
          <p:cNvSpPr>
            <a:spLocks noGrp="1"/>
          </p:cNvSpPr>
          <p:nvPr>
            <p:ph type="dt" sz="half" idx="10"/>
          </p:nvPr>
        </p:nvSpPr>
        <p:spPr/>
        <p:txBody>
          <a:bodyPr/>
          <a:lstStyle>
            <a:lvl1pPr>
              <a:defRPr/>
            </a:lvl1pPr>
          </a:lstStyle>
          <a:p>
            <a:pPr>
              <a:defRPr/>
            </a:pPr>
            <a:fld id="{A6A9C657-F808-42B7-9830-71B2A8E9DD72}" type="datetime4">
              <a:rPr lang="en-US" altLang="nl-NL" smtClean="0"/>
              <a:t>May 25, 2018</a:t>
            </a:fld>
            <a:endParaRPr lang="en-GB" altLang="nl-NL"/>
          </a:p>
        </p:txBody>
      </p:sp>
      <p:sp>
        <p:nvSpPr>
          <p:cNvPr id="5" name="Slide Number Placeholder 5"/>
          <p:cNvSpPr>
            <a:spLocks noGrp="1"/>
          </p:cNvSpPr>
          <p:nvPr>
            <p:ph type="sldNum" sz="quarter" idx="11"/>
          </p:nvPr>
        </p:nvSpPr>
        <p:spPr/>
        <p:txBody>
          <a:bodyPr/>
          <a:lstStyle>
            <a:lvl1pPr>
              <a:defRPr/>
            </a:lvl1pPr>
          </a:lstStyle>
          <a:p>
            <a:pPr>
              <a:defRPr/>
            </a:pPr>
            <a:fld id="{0F95BAC8-3340-4EFD-8C72-A11247A0ABE9}" type="slidenum">
              <a:rPr lang="en-GB" altLang="nl-NL"/>
              <a:pPr>
                <a:defRPr/>
              </a:pPr>
              <a:t>‹Nr.›</a:t>
            </a:fld>
            <a:endParaRPr lang="en-GB" altLang="nl-NL"/>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3"/>
          <p:cNvSpPr>
            <a:spLocks noGrp="1"/>
          </p:cNvSpPr>
          <p:nvPr>
            <p:ph type="dt" sz="half" idx="10"/>
          </p:nvPr>
        </p:nvSpPr>
        <p:spPr/>
        <p:txBody>
          <a:bodyPr/>
          <a:lstStyle>
            <a:lvl1pPr>
              <a:defRPr/>
            </a:lvl1pPr>
          </a:lstStyle>
          <a:p>
            <a:pPr>
              <a:defRPr/>
            </a:pPr>
            <a:fld id="{729CBD1F-6553-444E-BB9D-9302C8E5B50C}" type="datetime4">
              <a:rPr lang="en-US" altLang="nl-NL" smtClean="0"/>
              <a:t>May 25, 2018</a:t>
            </a:fld>
            <a:endParaRPr lang="en-GB" altLang="nl-NL"/>
          </a:p>
        </p:txBody>
      </p:sp>
      <p:sp>
        <p:nvSpPr>
          <p:cNvPr id="5" name="Slide Number Placeholder 5"/>
          <p:cNvSpPr>
            <a:spLocks noGrp="1"/>
          </p:cNvSpPr>
          <p:nvPr>
            <p:ph type="sldNum" sz="quarter" idx="11"/>
          </p:nvPr>
        </p:nvSpPr>
        <p:spPr/>
        <p:txBody>
          <a:bodyPr/>
          <a:lstStyle>
            <a:lvl1pPr>
              <a:defRPr/>
            </a:lvl1pPr>
          </a:lstStyle>
          <a:p>
            <a:pPr>
              <a:defRPr/>
            </a:pPr>
            <a:fld id="{A5268581-E0A8-4C46-9292-9486281AF324}" type="slidenum">
              <a:rPr lang="en-GB" altLang="nl-NL"/>
              <a:pPr>
                <a:defRPr/>
              </a:pPr>
              <a:t>‹Nr.›</a:t>
            </a:fld>
            <a:endParaRPr lang="en-GB" altLang="nl-NL"/>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7"/>
          <p:cNvSpPr>
            <a:spLocks noGrp="1"/>
          </p:cNvSpPr>
          <p:nvPr>
            <p:ph type="dt" sz="half" idx="10"/>
          </p:nvPr>
        </p:nvSpPr>
        <p:spPr/>
        <p:txBody>
          <a:bodyPr/>
          <a:lstStyle>
            <a:lvl1pPr>
              <a:defRPr/>
            </a:lvl1pPr>
          </a:lstStyle>
          <a:p>
            <a:pPr>
              <a:defRPr/>
            </a:pPr>
            <a:fld id="{2BC47503-C8C6-44BF-B016-63AD98BB79DB}" type="datetime4">
              <a:rPr lang="en-US" altLang="nl-NL" smtClean="0"/>
              <a:t>May 25, 2018</a:t>
            </a:fld>
            <a:endParaRPr lang="en-GB" altLang="nl-NL"/>
          </a:p>
        </p:txBody>
      </p:sp>
      <p:sp>
        <p:nvSpPr>
          <p:cNvPr id="5" name="Slide Number Placeholder 11"/>
          <p:cNvSpPr>
            <a:spLocks noGrp="1"/>
          </p:cNvSpPr>
          <p:nvPr>
            <p:ph type="sldNum" sz="quarter" idx="11"/>
          </p:nvPr>
        </p:nvSpPr>
        <p:spPr/>
        <p:txBody>
          <a:bodyPr/>
          <a:lstStyle>
            <a:lvl1pPr>
              <a:defRPr/>
            </a:lvl1pPr>
          </a:lstStyle>
          <a:p>
            <a:pPr>
              <a:defRPr/>
            </a:pPr>
            <a:fld id="{EF11BA0C-57BE-4832-9B54-3B40E98B7335}" type="slidenum">
              <a:rPr lang="en-GB" altLang="nl-NL"/>
              <a:pPr>
                <a:defRPr/>
              </a:pPr>
              <a:t>‹Nr.›</a:t>
            </a:fld>
            <a:endParaRPr lang="en-GB" altLang="nl-NL"/>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7"/>
          <p:cNvSpPr>
            <a:spLocks noGrp="1"/>
          </p:cNvSpPr>
          <p:nvPr>
            <p:ph type="dt" sz="half" idx="10"/>
          </p:nvPr>
        </p:nvSpPr>
        <p:spPr/>
        <p:txBody>
          <a:bodyPr/>
          <a:lstStyle>
            <a:lvl1pPr>
              <a:defRPr/>
            </a:lvl1pPr>
          </a:lstStyle>
          <a:p>
            <a:pPr>
              <a:defRPr/>
            </a:pPr>
            <a:fld id="{4FF49C50-30C5-4780-8B9E-4C63FDBD4FD9}" type="datetime4">
              <a:rPr lang="en-US" altLang="nl-NL" smtClean="0"/>
              <a:t>May 25, 2018</a:t>
            </a:fld>
            <a:endParaRPr lang="en-GB" altLang="nl-NL"/>
          </a:p>
        </p:txBody>
      </p:sp>
      <p:sp>
        <p:nvSpPr>
          <p:cNvPr id="5" name="Slide Number Placeholder 11"/>
          <p:cNvSpPr>
            <a:spLocks noGrp="1"/>
          </p:cNvSpPr>
          <p:nvPr>
            <p:ph type="sldNum" sz="quarter" idx="11"/>
          </p:nvPr>
        </p:nvSpPr>
        <p:spPr/>
        <p:txBody>
          <a:bodyPr/>
          <a:lstStyle>
            <a:lvl1pPr>
              <a:defRPr/>
            </a:lvl1pPr>
          </a:lstStyle>
          <a:p>
            <a:pPr>
              <a:defRPr/>
            </a:pPr>
            <a:fld id="{6B050230-2117-47A7-BAD2-4B41D70DBC46}" type="slidenum">
              <a:rPr lang="en-GB" altLang="nl-NL"/>
              <a:pPr>
                <a:defRPr/>
              </a:pPr>
              <a:t>‹Nr.›</a:t>
            </a:fld>
            <a:endParaRPr lang="en-GB" altLang="nl-NL"/>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7"/>
          <p:cNvSpPr>
            <a:spLocks noGrp="1"/>
          </p:cNvSpPr>
          <p:nvPr>
            <p:ph type="dt" sz="half" idx="10"/>
          </p:nvPr>
        </p:nvSpPr>
        <p:spPr/>
        <p:txBody>
          <a:bodyPr/>
          <a:lstStyle>
            <a:lvl1pPr>
              <a:defRPr/>
            </a:lvl1pPr>
          </a:lstStyle>
          <a:p>
            <a:pPr>
              <a:defRPr/>
            </a:pPr>
            <a:fld id="{53B00F08-358E-4021-B62F-841435601D56}" type="datetime4">
              <a:rPr lang="en-US" altLang="nl-NL" smtClean="0"/>
              <a:t>May 25, 2018</a:t>
            </a:fld>
            <a:endParaRPr lang="en-GB" altLang="nl-NL"/>
          </a:p>
        </p:txBody>
      </p:sp>
      <p:sp>
        <p:nvSpPr>
          <p:cNvPr id="5" name="Slide Number Placeholder 11"/>
          <p:cNvSpPr>
            <a:spLocks noGrp="1"/>
          </p:cNvSpPr>
          <p:nvPr>
            <p:ph type="sldNum" sz="quarter" idx="11"/>
          </p:nvPr>
        </p:nvSpPr>
        <p:spPr/>
        <p:txBody>
          <a:bodyPr/>
          <a:lstStyle>
            <a:lvl1pPr>
              <a:defRPr/>
            </a:lvl1pPr>
          </a:lstStyle>
          <a:p>
            <a:pPr>
              <a:defRPr/>
            </a:pPr>
            <a:fld id="{81D50F7C-D029-4142-A6DD-3075402EF6C4}" type="slidenum">
              <a:rPr lang="en-GB" altLang="nl-NL"/>
              <a:pPr>
                <a:defRPr/>
              </a:pPr>
              <a:t>‹Nr.›</a:t>
            </a:fld>
            <a:endParaRPr lang="en-GB" altLang="nl-NL"/>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AutoShape 4"/>
          <p:cNvSpPr>
            <a:spLocks/>
          </p:cNvSpPr>
          <p:nvPr userDrawn="1"/>
        </p:nvSpPr>
        <p:spPr bwMode="gray">
          <a:xfrm>
            <a:off x="-1733550" y="1757363"/>
            <a:ext cx="1595437" cy="2354262"/>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Name of author / presenter</a:t>
            </a:r>
          </a:p>
          <a:p>
            <a:pPr algn="r" fontAlgn="auto">
              <a:spcBef>
                <a:spcPts val="0"/>
              </a:spcBef>
              <a:spcAft>
                <a:spcPts val="0"/>
              </a:spcAft>
              <a:buFont typeface="+mj-lt"/>
              <a:buNone/>
              <a:defRPr/>
            </a:pPr>
            <a:r>
              <a:rPr lang="en-GB" sz="900">
                <a:solidFill>
                  <a:srgbClr val="505050"/>
                </a:solidFill>
                <a:cs typeface="Arial" pitchFamily="34" charset="0"/>
              </a:rPr>
              <a:t>Title</a:t>
            </a:r>
            <a:endParaRPr lang="en-GB" sz="900" dirty="0">
              <a:solidFill>
                <a:srgbClr val="505050"/>
              </a:solidFill>
              <a:cs typeface="Arial" pitchFamily="34" charset="0"/>
            </a:endParaRPr>
          </a:p>
        </p:txBody>
      </p:sp>
      <p:sp>
        <p:nvSpPr>
          <p:cNvPr id="7" name="TextBox 10"/>
          <p:cNvSpPr txBox="1"/>
          <p:nvPr userDrawn="1"/>
        </p:nvSpPr>
        <p:spPr>
          <a:xfrm>
            <a:off x="1619250" y="6581775"/>
            <a:ext cx="4284663" cy="122238"/>
          </a:xfrm>
          <a:prstGeom prst="rect">
            <a:avLst/>
          </a:prstGeom>
          <a:noFill/>
        </p:spPr>
        <p:txBody>
          <a:bodyPr lIns="0" tIns="0" rIns="0" bIns="0">
            <a:spAutoFit/>
          </a:bodyPr>
          <a:lstStyle/>
          <a:p>
            <a:pPr fontAlgn="auto">
              <a:spcBef>
                <a:spcPts val="0"/>
              </a:spcBef>
              <a:spcAft>
                <a:spcPts val="0"/>
              </a:spcAft>
              <a:defRPr/>
            </a:pPr>
            <a:r>
              <a:rPr lang="en-GB" sz="800" dirty="0">
                <a:latin typeface="+mn-lt"/>
                <a:cs typeface="+mn-cs"/>
              </a:rPr>
              <a:t>European network for Health Technology Assessment | JA3 2016 - 2020 | www.eunethta.eu</a:t>
            </a:r>
          </a:p>
        </p:txBody>
      </p:sp>
      <p:sp>
        <p:nvSpPr>
          <p:cNvPr id="2" name="Title 1"/>
          <p:cNvSpPr>
            <a:spLocks noGrp="1"/>
          </p:cNvSpPr>
          <p:nvPr>
            <p:ph type="title"/>
          </p:nvPr>
        </p:nvSpPr>
        <p:spPr>
          <a:xfrm>
            <a:off x="539550" y="1757363"/>
            <a:ext cx="8064700" cy="1567817"/>
          </a:xfrm>
        </p:spPr>
        <p:txBody>
          <a:bodyPr>
            <a:normAutofit/>
          </a:bodyPr>
          <a:lstStyle>
            <a:lvl1pPr>
              <a:lnSpc>
                <a:spcPct val="104000"/>
              </a:lnSpc>
              <a:defRPr sz="4000"/>
            </a:lvl1pPr>
          </a:lstStyle>
          <a:p>
            <a:r>
              <a:rPr lang="en-US"/>
              <a:t>Click to edit Master title style</a:t>
            </a:r>
            <a:endParaRPr lang="en-GB" dirty="0"/>
          </a:p>
        </p:txBody>
      </p:sp>
      <p:sp>
        <p:nvSpPr>
          <p:cNvPr id="9" name="Text Placeholder 8"/>
          <p:cNvSpPr>
            <a:spLocks noGrp="1"/>
          </p:cNvSpPr>
          <p:nvPr>
            <p:ph type="body" sz="quarter" idx="12"/>
          </p:nvPr>
        </p:nvSpPr>
        <p:spPr>
          <a:xfrm>
            <a:off x="539750" y="3726000"/>
            <a:ext cx="8064500" cy="1323180"/>
          </a:xfrm>
        </p:spPr>
        <p:txBody>
          <a:bodyPr>
            <a:noAutofit/>
          </a:bodyPr>
          <a:lstStyle>
            <a:lvl1pPr marL="0" indent="0">
              <a:lnSpc>
                <a:spcPct val="102000"/>
              </a:lnSpc>
              <a:spcBef>
                <a:spcPts val="0"/>
              </a:spcBef>
              <a:buNone/>
              <a:defRPr sz="2200">
                <a:solidFill>
                  <a:srgbClr val="000000"/>
                </a:solidFill>
              </a:defRPr>
            </a:lvl1pPr>
            <a:lvl2pPr>
              <a:lnSpc>
                <a:spcPct val="102000"/>
              </a:lnSpc>
              <a:spcBef>
                <a:spcPts val="0"/>
              </a:spcBef>
              <a:defRPr sz="2200"/>
            </a:lvl2pPr>
            <a:lvl3pPr>
              <a:lnSpc>
                <a:spcPct val="102000"/>
              </a:lnSpc>
              <a:spcBef>
                <a:spcPts val="0"/>
              </a:spcBef>
              <a:defRPr sz="2200"/>
            </a:lvl3pPr>
            <a:lvl4pPr>
              <a:lnSpc>
                <a:spcPct val="102000"/>
              </a:lnSpc>
              <a:spcBef>
                <a:spcPts val="0"/>
              </a:spcBef>
              <a:defRPr sz="2200"/>
            </a:lvl4pPr>
            <a:lvl5pPr>
              <a:lnSpc>
                <a:spcPct val="102000"/>
              </a:lnSpc>
              <a:spcBef>
                <a:spcPts val="0"/>
              </a:spcBef>
              <a:defRPr sz="2200"/>
            </a:lvl5pPr>
          </a:lstStyle>
          <a:p>
            <a:pPr lvl="0"/>
            <a:r>
              <a:rPr lang="en-US"/>
              <a:t>Click to edit Master text styles</a:t>
            </a:r>
          </a:p>
        </p:txBody>
      </p:sp>
      <p:sp>
        <p:nvSpPr>
          <p:cNvPr id="14" name="Text Placeholder 7"/>
          <p:cNvSpPr>
            <a:spLocks noGrp="1"/>
          </p:cNvSpPr>
          <p:nvPr>
            <p:ph type="body" sz="quarter" idx="14"/>
          </p:nvPr>
        </p:nvSpPr>
        <p:spPr>
          <a:xfrm>
            <a:off x="542640" y="6216860"/>
            <a:ext cx="622800" cy="464400"/>
          </a:xfrm>
          <a:blipFill>
            <a:blip r:embed="rId3"/>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8" name="Date Placeholder 2"/>
          <p:cNvSpPr>
            <a:spLocks noGrp="1"/>
          </p:cNvSpPr>
          <p:nvPr>
            <p:ph type="dt" sz="half" idx="15"/>
          </p:nvPr>
        </p:nvSpPr>
        <p:spPr/>
        <p:txBody>
          <a:bodyPr/>
          <a:lstStyle>
            <a:lvl1pPr>
              <a:defRPr/>
            </a:lvl1pPr>
          </a:lstStyle>
          <a:p>
            <a:pPr>
              <a:defRPr/>
            </a:pPr>
            <a:fld id="{00205887-CA62-4CD1-B75F-AAA4C2373A33}" type="datetime4">
              <a:rPr lang="en-US" smtClean="0"/>
              <a:t>May 25, 2018</a:t>
            </a:fld>
            <a:endParaRPr lang="en-GB"/>
          </a:p>
        </p:txBody>
      </p:sp>
      <p:sp>
        <p:nvSpPr>
          <p:cNvPr id="10" name="Slide Number Placeholder 3"/>
          <p:cNvSpPr>
            <a:spLocks noGrp="1"/>
          </p:cNvSpPr>
          <p:nvPr>
            <p:ph type="sldNum" sz="quarter" idx="16"/>
          </p:nvPr>
        </p:nvSpPr>
        <p:spPr/>
        <p:txBody>
          <a:bodyPr/>
          <a:lstStyle>
            <a:lvl1pPr>
              <a:defRPr/>
            </a:lvl1pPr>
          </a:lstStyle>
          <a:p>
            <a:pPr>
              <a:defRPr/>
            </a:pPr>
            <a:fld id="{916998D2-C012-485F-BF78-A8151B3A9C47}" type="slidenum">
              <a:rPr lang="en-GB"/>
              <a:pPr>
                <a:defRPr/>
              </a:pPr>
              <a:t>‹Nr.›</a:t>
            </a:fld>
            <a:endParaRPr lang="en-GB" dirty="0"/>
          </a:p>
        </p:txBody>
      </p:sp>
      <p:sp>
        <p:nvSpPr>
          <p:cNvPr id="11" name="Footer Placeholder 11"/>
          <p:cNvSpPr>
            <a:spLocks noGrp="1"/>
          </p:cNvSpPr>
          <p:nvPr>
            <p:ph type="ftr" sz="quarter" idx="17"/>
          </p:nvPr>
        </p:nvSpPr>
        <p:spPr>
          <a:xfrm>
            <a:off x="1619250" y="7159625"/>
            <a:ext cx="4248150" cy="122238"/>
          </a:xfrm>
          <a:prstGeom prst="rect">
            <a:avLst/>
          </a:prstGeom>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7"/>
          <p:cNvSpPr>
            <a:spLocks noGrp="1"/>
          </p:cNvSpPr>
          <p:nvPr>
            <p:ph type="dt" sz="half" idx="10"/>
          </p:nvPr>
        </p:nvSpPr>
        <p:spPr/>
        <p:txBody>
          <a:bodyPr/>
          <a:lstStyle>
            <a:lvl1pPr>
              <a:defRPr/>
            </a:lvl1pPr>
          </a:lstStyle>
          <a:p>
            <a:pPr>
              <a:defRPr/>
            </a:pPr>
            <a:fld id="{B3F0DDCC-5748-43A7-B685-1F61BC5A838B}" type="datetime4">
              <a:rPr lang="en-US" altLang="nl-NL" smtClean="0"/>
              <a:t>May 25, 2018</a:t>
            </a:fld>
            <a:endParaRPr lang="en-GB" altLang="nl-NL"/>
          </a:p>
        </p:txBody>
      </p:sp>
      <p:sp>
        <p:nvSpPr>
          <p:cNvPr id="6" name="Slide Number Placeholder 11"/>
          <p:cNvSpPr>
            <a:spLocks noGrp="1"/>
          </p:cNvSpPr>
          <p:nvPr>
            <p:ph type="sldNum" sz="quarter" idx="11"/>
          </p:nvPr>
        </p:nvSpPr>
        <p:spPr/>
        <p:txBody>
          <a:bodyPr/>
          <a:lstStyle>
            <a:lvl1pPr>
              <a:defRPr/>
            </a:lvl1pPr>
          </a:lstStyle>
          <a:p>
            <a:pPr>
              <a:defRPr/>
            </a:pPr>
            <a:fld id="{D9DA11B0-745D-469E-9292-3E7534B289C2}" type="slidenum">
              <a:rPr lang="en-GB" altLang="nl-NL"/>
              <a:pPr>
                <a:defRPr/>
              </a:pPr>
              <a:t>‹Nr.›</a:t>
            </a:fld>
            <a:endParaRPr lang="en-GB" altLang="nl-NL"/>
          </a:p>
        </p:txBody>
      </p:sp>
      <p:sp>
        <p:nvSpPr>
          <p:cNvPr id="7"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7"/>
          <p:cNvSpPr>
            <a:spLocks noGrp="1"/>
          </p:cNvSpPr>
          <p:nvPr>
            <p:ph type="dt" sz="half" idx="10"/>
          </p:nvPr>
        </p:nvSpPr>
        <p:spPr/>
        <p:txBody>
          <a:bodyPr/>
          <a:lstStyle>
            <a:lvl1pPr>
              <a:defRPr/>
            </a:lvl1pPr>
          </a:lstStyle>
          <a:p>
            <a:pPr>
              <a:defRPr/>
            </a:pPr>
            <a:fld id="{EF5C4E87-20FC-43B8-B19E-B3288D07A30E}" type="datetime4">
              <a:rPr lang="en-US" altLang="nl-NL" smtClean="0"/>
              <a:t>May 25, 2018</a:t>
            </a:fld>
            <a:endParaRPr lang="en-GB" altLang="nl-NL"/>
          </a:p>
        </p:txBody>
      </p:sp>
      <p:sp>
        <p:nvSpPr>
          <p:cNvPr id="8" name="Slide Number Placeholder 11"/>
          <p:cNvSpPr>
            <a:spLocks noGrp="1"/>
          </p:cNvSpPr>
          <p:nvPr>
            <p:ph type="sldNum" sz="quarter" idx="11"/>
          </p:nvPr>
        </p:nvSpPr>
        <p:spPr/>
        <p:txBody>
          <a:bodyPr/>
          <a:lstStyle>
            <a:lvl1pPr>
              <a:defRPr/>
            </a:lvl1pPr>
          </a:lstStyle>
          <a:p>
            <a:pPr>
              <a:defRPr/>
            </a:pPr>
            <a:fld id="{734B0484-39E1-4841-9F18-B1EADD626A4D}" type="slidenum">
              <a:rPr lang="en-GB" altLang="nl-NL"/>
              <a:pPr>
                <a:defRPr/>
              </a:pPr>
              <a:t>‹Nr.›</a:t>
            </a:fld>
            <a:endParaRPr lang="en-GB" altLang="nl-NL"/>
          </a:p>
        </p:txBody>
      </p:sp>
      <p:sp>
        <p:nvSpPr>
          <p:cNvPr id="9"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7"/>
          <p:cNvSpPr>
            <a:spLocks noGrp="1"/>
          </p:cNvSpPr>
          <p:nvPr>
            <p:ph type="dt" sz="half" idx="10"/>
          </p:nvPr>
        </p:nvSpPr>
        <p:spPr/>
        <p:txBody>
          <a:bodyPr/>
          <a:lstStyle>
            <a:lvl1pPr>
              <a:defRPr/>
            </a:lvl1pPr>
          </a:lstStyle>
          <a:p>
            <a:pPr>
              <a:defRPr/>
            </a:pPr>
            <a:fld id="{86E7B932-9977-42C7-BCA6-6AAC43C50E5E}" type="datetime4">
              <a:rPr lang="en-US" altLang="nl-NL" smtClean="0"/>
              <a:t>May 25, 2018</a:t>
            </a:fld>
            <a:endParaRPr lang="en-GB" altLang="nl-NL"/>
          </a:p>
        </p:txBody>
      </p:sp>
      <p:sp>
        <p:nvSpPr>
          <p:cNvPr id="4" name="Slide Number Placeholder 11"/>
          <p:cNvSpPr>
            <a:spLocks noGrp="1"/>
          </p:cNvSpPr>
          <p:nvPr>
            <p:ph type="sldNum" sz="quarter" idx="11"/>
          </p:nvPr>
        </p:nvSpPr>
        <p:spPr/>
        <p:txBody>
          <a:bodyPr/>
          <a:lstStyle>
            <a:lvl1pPr>
              <a:defRPr/>
            </a:lvl1pPr>
          </a:lstStyle>
          <a:p>
            <a:pPr>
              <a:defRPr/>
            </a:pPr>
            <a:fld id="{80C1C4E4-0046-4A6F-AD63-E159599B571D}" type="slidenum">
              <a:rPr lang="en-GB" altLang="nl-NL"/>
              <a:pPr>
                <a:defRPr/>
              </a:pPr>
              <a:t>‹Nr.›</a:t>
            </a:fld>
            <a:endParaRPr lang="en-GB" altLang="nl-NL"/>
          </a:p>
        </p:txBody>
      </p:sp>
      <p:sp>
        <p:nvSpPr>
          <p:cNvPr id="5"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7"/>
          <p:cNvSpPr>
            <a:spLocks noGrp="1"/>
          </p:cNvSpPr>
          <p:nvPr>
            <p:ph type="dt" sz="half" idx="10"/>
          </p:nvPr>
        </p:nvSpPr>
        <p:spPr/>
        <p:txBody>
          <a:bodyPr/>
          <a:lstStyle>
            <a:lvl1pPr>
              <a:defRPr/>
            </a:lvl1pPr>
          </a:lstStyle>
          <a:p>
            <a:pPr>
              <a:defRPr/>
            </a:pPr>
            <a:fld id="{D3E61BB2-61A0-4BDE-8D04-B8BFFA6F562D}" type="datetime4">
              <a:rPr lang="en-US" altLang="nl-NL" smtClean="0"/>
              <a:t>May 25, 2018</a:t>
            </a:fld>
            <a:endParaRPr lang="en-GB" altLang="nl-NL"/>
          </a:p>
        </p:txBody>
      </p:sp>
      <p:sp>
        <p:nvSpPr>
          <p:cNvPr id="3" name="Slide Number Placeholder 11"/>
          <p:cNvSpPr>
            <a:spLocks noGrp="1"/>
          </p:cNvSpPr>
          <p:nvPr>
            <p:ph type="sldNum" sz="quarter" idx="11"/>
          </p:nvPr>
        </p:nvSpPr>
        <p:spPr/>
        <p:txBody>
          <a:bodyPr/>
          <a:lstStyle>
            <a:lvl1pPr>
              <a:defRPr/>
            </a:lvl1pPr>
          </a:lstStyle>
          <a:p>
            <a:pPr>
              <a:defRPr/>
            </a:pPr>
            <a:fld id="{77C26C0F-1DE0-4F32-B947-9E37AE9414E5}" type="slidenum">
              <a:rPr lang="en-GB" altLang="nl-NL"/>
              <a:pPr>
                <a:defRPr/>
              </a:pPr>
              <a:t>‹Nr.›</a:t>
            </a:fld>
            <a:endParaRPr lang="en-GB" altLang="nl-NL"/>
          </a:p>
        </p:txBody>
      </p:sp>
      <p:sp>
        <p:nvSpPr>
          <p:cNvPr id="4"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7"/>
          <p:cNvSpPr>
            <a:spLocks noGrp="1"/>
          </p:cNvSpPr>
          <p:nvPr>
            <p:ph type="dt" sz="half" idx="10"/>
          </p:nvPr>
        </p:nvSpPr>
        <p:spPr/>
        <p:txBody>
          <a:bodyPr/>
          <a:lstStyle>
            <a:lvl1pPr>
              <a:defRPr/>
            </a:lvl1pPr>
          </a:lstStyle>
          <a:p>
            <a:pPr>
              <a:defRPr/>
            </a:pPr>
            <a:fld id="{B24AE095-EEC3-4A8A-B71F-877DA3CD8A2D}" type="datetime4">
              <a:rPr lang="en-US" altLang="nl-NL" smtClean="0"/>
              <a:t>May 25, 2018</a:t>
            </a:fld>
            <a:endParaRPr lang="en-GB" altLang="nl-NL"/>
          </a:p>
        </p:txBody>
      </p:sp>
      <p:sp>
        <p:nvSpPr>
          <p:cNvPr id="6" name="Slide Number Placeholder 11"/>
          <p:cNvSpPr>
            <a:spLocks noGrp="1"/>
          </p:cNvSpPr>
          <p:nvPr>
            <p:ph type="sldNum" sz="quarter" idx="11"/>
          </p:nvPr>
        </p:nvSpPr>
        <p:spPr/>
        <p:txBody>
          <a:bodyPr/>
          <a:lstStyle>
            <a:lvl1pPr>
              <a:defRPr/>
            </a:lvl1pPr>
          </a:lstStyle>
          <a:p>
            <a:pPr>
              <a:defRPr/>
            </a:pPr>
            <a:fld id="{06A6F7C9-CD38-40D6-9635-BCC04C426D48}" type="slidenum">
              <a:rPr lang="en-GB" altLang="nl-NL"/>
              <a:pPr>
                <a:defRPr/>
              </a:pPr>
              <a:t>‹Nr.›</a:t>
            </a:fld>
            <a:endParaRPr lang="en-GB" altLang="nl-NL"/>
          </a:p>
        </p:txBody>
      </p:sp>
      <p:sp>
        <p:nvSpPr>
          <p:cNvPr id="7"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7"/>
          <p:cNvSpPr>
            <a:spLocks noGrp="1"/>
          </p:cNvSpPr>
          <p:nvPr>
            <p:ph type="dt" sz="half" idx="10"/>
          </p:nvPr>
        </p:nvSpPr>
        <p:spPr/>
        <p:txBody>
          <a:bodyPr/>
          <a:lstStyle>
            <a:lvl1pPr>
              <a:defRPr/>
            </a:lvl1pPr>
          </a:lstStyle>
          <a:p>
            <a:pPr>
              <a:defRPr/>
            </a:pPr>
            <a:fld id="{47FAB40E-16FA-4415-82CD-A8B9B64713B6}" type="datetime4">
              <a:rPr lang="en-US" altLang="nl-NL" smtClean="0"/>
              <a:t>May 25, 2018</a:t>
            </a:fld>
            <a:endParaRPr lang="en-GB" altLang="nl-NL"/>
          </a:p>
        </p:txBody>
      </p:sp>
      <p:sp>
        <p:nvSpPr>
          <p:cNvPr id="6" name="Slide Number Placeholder 11"/>
          <p:cNvSpPr>
            <a:spLocks noGrp="1"/>
          </p:cNvSpPr>
          <p:nvPr>
            <p:ph type="sldNum" sz="quarter" idx="11"/>
          </p:nvPr>
        </p:nvSpPr>
        <p:spPr/>
        <p:txBody>
          <a:bodyPr/>
          <a:lstStyle>
            <a:lvl1pPr>
              <a:defRPr/>
            </a:lvl1pPr>
          </a:lstStyle>
          <a:p>
            <a:pPr>
              <a:defRPr/>
            </a:pPr>
            <a:fld id="{B5596F5C-F790-424C-BCD8-17CC95398B2F}" type="slidenum">
              <a:rPr lang="en-GB" altLang="nl-NL"/>
              <a:pPr>
                <a:defRPr/>
              </a:pPr>
              <a:t>‹Nr.›</a:t>
            </a:fld>
            <a:endParaRPr lang="en-GB" altLang="nl-NL"/>
          </a:p>
        </p:txBody>
      </p:sp>
      <p:sp>
        <p:nvSpPr>
          <p:cNvPr id="7"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7"/>
          <p:cNvSpPr>
            <a:spLocks noGrp="1"/>
          </p:cNvSpPr>
          <p:nvPr>
            <p:ph type="dt" sz="half" idx="10"/>
          </p:nvPr>
        </p:nvSpPr>
        <p:spPr/>
        <p:txBody>
          <a:bodyPr/>
          <a:lstStyle>
            <a:lvl1pPr>
              <a:defRPr/>
            </a:lvl1pPr>
          </a:lstStyle>
          <a:p>
            <a:pPr>
              <a:defRPr/>
            </a:pPr>
            <a:fld id="{5B774C60-BF34-4F01-B0D6-AEAEC959E545}" type="datetime4">
              <a:rPr lang="en-US" altLang="nl-NL" smtClean="0"/>
              <a:t>May 25, 2018</a:t>
            </a:fld>
            <a:endParaRPr lang="en-GB" altLang="nl-NL"/>
          </a:p>
        </p:txBody>
      </p:sp>
      <p:sp>
        <p:nvSpPr>
          <p:cNvPr id="5" name="Slide Number Placeholder 11"/>
          <p:cNvSpPr>
            <a:spLocks noGrp="1"/>
          </p:cNvSpPr>
          <p:nvPr>
            <p:ph type="sldNum" sz="quarter" idx="11"/>
          </p:nvPr>
        </p:nvSpPr>
        <p:spPr/>
        <p:txBody>
          <a:bodyPr/>
          <a:lstStyle>
            <a:lvl1pPr>
              <a:defRPr/>
            </a:lvl1pPr>
          </a:lstStyle>
          <a:p>
            <a:pPr>
              <a:defRPr/>
            </a:pPr>
            <a:fld id="{9DB6243C-6A79-40E4-9870-4258CE331B22}" type="slidenum">
              <a:rPr lang="en-GB" altLang="nl-NL"/>
              <a:pPr>
                <a:defRPr/>
              </a:pPr>
              <a:t>‹Nr.›</a:t>
            </a:fld>
            <a:endParaRPr lang="en-GB" altLang="nl-NL"/>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7"/>
          <p:cNvSpPr>
            <a:spLocks noGrp="1"/>
          </p:cNvSpPr>
          <p:nvPr>
            <p:ph type="dt" sz="half" idx="10"/>
          </p:nvPr>
        </p:nvSpPr>
        <p:spPr/>
        <p:txBody>
          <a:bodyPr/>
          <a:lstStyle>
            <a:lvl1pPr>
              <a:defRPr/>
            </a:lvl1pPr>
          </a:lstStyle>
          <a:p>
            <a:pPr>
              <a:defRPr/>
            </a:pPr>
            <a:fld id="{DD68BA14-8839-4E0C-8BEE-8D767A397D04}" type="datetime4">
              <a:rPr lang="en-US" altLang="nl-NL" smtClean="0"/>
              <a:t>May 25, 2018</a:t>
            </a:fld>
            <a:endParaRPr lang="en-GB" altLang="nl-NL"/>
          </a:p>
        </p:txBody>
      </p:sp>
      <p:sp>
        <p:nvSpPr>
          <p:cNvPr id="5" name="Slide Number Placeholder 11"/>
          <p:cNvSpPr>
            <a:spLocks noGrp="1"/>
          </p:cNvSpPr>
          <p:nvPr>
            <p:ph type="sldNum" sz="quarter" idx="11"/>
          </p:nvPr>
        </p:nvSpPr>
        <p:spPr/>
        <p:txBody>
          <a:bodyPr/>
          <a:lstStyle>
            <a:lvl1pPr>
              <a:defRPr/>
            </a:lvl1pPr>
          </a:lstStyle>
          <a:p>
            <a:pPr>
              <a:defRPr/>
            </a:pPr>
            <a:fld id="{D3753623-286A-4F99-A291-ADBA23003DFB}" type="slidenum">
              <a:rPr lang="en-GB" altLang="nl-NL"/>
              <a:pPr>
                <a:defRPr/>
              </a:pPr>
              <a:t>‹Nr.›</a:t>
            </a:fld>
            <a:endParaRPr lang="en-GB" altLang="nl-NL"/>
          </a:p>
        </p:txBody>
      </p:sp>
      <p:sp>
        <p:nvSpPr>
          <p:cNvPr id="6" name="Footer Placeholder 12"/>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172B9455-DB99-4251-AC40-73E7097DC3B3}" type="slidenum">
              <a:rPr lang="en-GB"/>
              <a:pPr>
                <a:defRPr/>
              </a:pPr>
              <a:t>‹Nr.›</a:t>
            </a:fld>
            <a:endParaRPr lang="en-GB" dirty="0"/>
          </a:p>
        </p:txBody>
      </p:sp>
      <p:sp>
        <p:nvSpPr>
          <p:cNvPr id="6" name="Date Placeholder 27"/>
          <p:cNvSpPr>
            <a:spLocks noGrp="1"/>
          </p:cNvSpPr>
          <p:nvPr>
            <p:ph type="dt" sz="half" idx="12"/>
          </p:nvPr>
        </p:nvSpPr>
        <p:spPr/>
        <p:txBody>
          <a:bodyPr/>
          <a:lstStyle>
            <a:lvl1pPr>
              <a:defRPr/>
            </a:lvl1pPr>
          </a:lstStyle>
          <a:p>
            <a:pPr>
              <a:defRPr/>
            </a:pPr>
            <a:fld id="{11DD2281-374B-4E38-B199-02A1353C5DB8}" type="datetime4">
              <a:rPr lang="en-US" smtClean="0"/>
              <a:t>May 25, 2018</a:t>
            </a:fld>
            <a:endParaRPr lang="en-GB"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4A0FEEB3-D410-4860-B702-E25506150D86}" type="slidenum">
              <a:rPr lang="en-GB"/>
              <a:pPr>
                <a:defRPr/>
              </a:pPr>
              <a:t>‹Nr.›</a:t>
            </a:fld>
            <a:endParaRPr lang="en-GB" dirty="0"/>
          </a:p>
        </p:txBody>
      </p:sp>
      <p:sp>
        <p:nvSpPr>
          <p:cNvPr id="6" name="Date Placeholder 27"/>
          <p:cNvSpPr>
            <a:spLocks noGrp="1"/>
          </p:cNvSpPr>
          <p:nvPr>
            <p:ph type="dt" sz="half" idx="12"/>
          </p:nvPr>
        </p:nvSpPr>
        <p:spPr/>
        <p:txBody>
          <a:bodyPr/>
          <a:lstStyle>
            <a:lvl1pPr>
              <a:defRPr/>
            </a:lvl1pPr>
          </a:lstStyle>
          <a:p>
            <a:pPr>
              <a:defRPr/>
            </a:pPr>
            <a:fld id="{63E1388F-24BE-447C-A014-105A1AF7A038}" type="datetime4">
              <a:rPr lang="en-US" smtClean="0"/>
              <a:t>May 25, 2018</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text slide">
    <p:spTree>
      <p:nvGrpSpPr>
        <p:cNvPr id="1" name=""/>
        <p:cNvGrpSpPr/>
        <p:nvPr/>
      </p:nvGrpSpPr>
      <p:grpSpPr>
        <a:xfrm>
          <a:off x="0" y="0"/>
          <a:ext cx="0" cy="0"/>
          <a:chOff x="0" y="0"/>
          <a:chExt cx="0" cy="0"/>
        </a:xfrm>
      </p:grpSpPr>
      <p:sp>
        <p:nvSpPr>
          <p:cNvPr id="5"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6"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p:txBody>
      </p:sp>
      <p:grpSp>
        <p:nvGrpSpPr>
          <p:cNvPr id="7" name="Group 27"/>
          <p:cNvGrpSpPr>
            <a:grpSpLocks/>
          </p:cNvGrpSpPr>
          <p:nvPr userDrawn="1"/>
        </p:nvGrpSpPr>
        <p:grpSpPr bwMode="auto">
          <a:xfrm>
            <a:off x="-871538" y="2627313"/>
            <a:ext cx="733425" cy="225425"/>
            <a:chOff x="-1044146" y="2739466"/>
            <a:chExt cx="922906" cy="282831"/>
          </a:xfrm>
        </p:grpSpPr>
        <p:pic>
          <p:nvPicPr>
            <p:cNvPr id="8"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0" name="Group 29"/>
            <p:cNvGrpSpPr>
              <a:grpSpLocks/>
            </p:cNvGrpSpPr>
            <p:nvPr/>
          </p:nvGrpSpPr>
          <p:grpSpPr bwMode="auto">
            <a:xfrm>
              <a:off x="-1044146" y="2742898"/>
              <a:ext cx="922906" cy="279399"/>
              <a:chOff x="-1055483" y="2739466"/>
              <a:chExt cx="934243" cy="282831"/>
            </a:xfrm>
          </p:grpSpPr>
          <p:pic>
            <p:nvPicPr>
              <p:cNvPr id="11"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2"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3"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4"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9" name="Text Placeholder 8"/>
          <p:cNvSpPr>
            <a:spLocks noGrp="1"/>
          </p:cNvSpPr>
          <p:nvPr>
            <p:ph type="body" sz="quarter" idx="13"/>
          </p:nvPr>
        </p:nvSpPr>
        <p:spPr>
          <a:xfrm>
            <a:off x="539750" y="1757364"/>
            <a:ext cx="8064500" cy="4284661"/>
          </a:xfrm>
        </p:spPr>
        <p:txBody>
          <a:bodyPr numCol="2" spcCol="288000"/>
          <a:lstStyle>
            <a:lvl1pPr marL="0" indent="0">
              <a:buFontTx/>
              <a:buNone/>
              <a:defRPr/>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25" name="Text Placeholder 7"/>
          <p:cNvSpPr>
            <a:spLocks noGrp="1"/>
          </p:cNvSpPr>
          <p:nvPr>
            <p:ph type="body" sz="quarter" idx="17"/>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5" name="Date Placeholder 9"/>
          <p:cNvSpPr>
            <a:spLocks noGrp="1"/>
          </p:cNvSpPr>
          <p:nvPr>
            <p:ph type="dt" sz="half" idx="18"/>
          </p:nvPr>
        </p:nvSpPr>
        <p:spPr/>
        <p:txBody>
          <a:bodyPr/>
          <a:lstStyle>
            <a:lvl1pPr>
              <a:defRPr/>
            </a:lvl1pPr>
          </a:lstStyle>
          <a:p>
            <a:pPr>
              <a:defRPr/>
            </a:pPr>
            <a:fld id="{2859E944-A52A-4D3E-BD6A-8141CB7851EB}" type="datetime4">
              <a:rPr lang="en-US" smtClean="0"/>
              <a:t>May 25, 2018</a:t>
            </a:fld>
            <a:endParaRPr lang="en-GB"/>
          </a:p>
        </p:txBody>
      </p:sp>
      <p:sp>
        <p:nvSpPr>
          <p:cNvPr id="16" name="Footer Placeholder 10"/>
          <p:cNvSpPr>
            <a:spLocks noGrp="1"/>
          </p:cNvSpPr>
          <p:nvPr>
            <p:ph type="ftr" sz="quarter" idx="19"/>
          </p:nvPr>
        </p:nvSpPr>
        <p:spPr>
          <a:xfrm>
            <a:off x="1619250" y="7051675"/>
            <a:ext cx="4248150" cy="122238"/>
          </a:xfrm>
          <a:prstGeom prst="rect">
            <a:avLst/>
          </a:prstGeom>
        </p:spPr>
        <p:txBody>
          <a:bodyPr/>
          <a:lstStyle>
            <a:lvl1pPr>
              <a:defRPr/>
            </a:lvl1pPr>
          </a:lstStyle>
          <a:p>
            <a:pPr>
              <a:defRPr/>
            </a:pPr>
            <a:r>
              <a:rPr lang="en-US"/>
              <a:t>European network for Health Technology Assessment | JA3 2016-2020 | www.eunethta.eu</a:t>
            </a:r>
            <a:endParaRPr lang="en-GB"/>
          </a:p>
        </p:txBody>
      </p:sp>
      <p:sp>
        <p:nvSpPr>
          <p:cNvPr id="17" name="Slide Number Placeholder 11"/>
          <p:cNvSpPr>
            <a:spLocks noGrp="1"/>
          </p:cNvSpPr>
          <p:nvPr>
            <p:ph type="sldNum" sz="quarter" idx="20"/>
          </p:nvPr>
        </p:nvSpPr>
        <p:spPr/>
        <p:txBody>
          <a:bodyPr/>
          <a:lstStyle>
            <a:lvl1pPr>
              <a:defRPr/>
            </a:lvl1pPr>
          </a:lstStyle>
          <a:p>
            <a:pPr>
              <a:defRPr/>
            </a:pPr>
            <a:fld id="{F66A4FCF-8A6C-4371-873C-DA8D32E3D82A}" type="slidenum">
              <a:rPr lang="en-GB"/>
              <a:pPr>
                <a:defRPr/>
              </a:pPr>
              <a:t>‹Nr.›</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AC842F1C-0CAC-4CDC-AA3E-BDD891B01DE8}" type="slidenum">
              <a:rPr lang="en-GB"/>
              <a:pPr>
                <a:defRPr/>
              </a:pPr>
              <a:t>‹Nr.›</a:t>
            </a:fld>
            <a:endParaRPr lang="en-GB" dirty="0"/>
          </a:p>
        </p:txBody>
      </p:sp>
      <p:sp>
        <p:nvSpPr>
          <p:cNvPr id="6" name="Date Placeholder 27"/>
          <p:cNvSpPr>
            <a:spLocks noGrp="1"/>
          </p:cNvSpPr>
          <p:nvPr>
            <p:ph type="dt" sz="half" idx="12"/>
          </p:nvPr>
        </p:nvSpPr>
        <p:spPr/>
        <p:txBody>
          <a:bodyPr/>
          <a:lstStyle>
            <a:lvl1pPr>
              <a:defRPr/>
            </a:lvl1pPr>
          </a:lstStyle>
          <a:p>
            <a:pPr>
              <a:defRPr/>
            </a:pPr>
            <a:fld id="{05CCF779-EC65-4672-B19B-269423EBA6E0}" type="datetime4">
              <a:rPr lang="en-US" smtClean="0"/>
              <a:t>May 25, 2018</a:t>
            </a:fld>
            <a:endParaRPr lang="en-GB"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26"/>
          <p:cNvSpPr>
            <a:spLocks noGrp="1"/>
          </p:cNvSpPr>
          <p:nvPr>
            <p:ph type="sldNum" sz="quarter" idx="11"/>
          </p:nvPr>
        </p:nvSpPr>
        <p:spPr/>
        <p:txBody>
          <a:bodyPr/>
          <a:lstStyle>
            <a:lvl1pPr>
              <a:defRPr/>
            </a:lvl1pPr>
          </a:lstStyle>
          <a:p>
            <a:pPr>
              <a:defRPr/>
            </a:pPr>
            <a:fld id="{4A054CCE-E8E4-4C74-99A8-D8366345AB5B}" type="slidenum">
              <a:rPr lang="en-GB"/>
              <a:pPr>
                <a:defRPr/>
              </a:pPr>
              <a:t>‹Nr.›</a:t>
            </a:fld>
            <a:endParaRPr lang="en-GB" dirty="0"/>
          </a:p>
        </p:txBody>
      </p:sp>
      <p:sp>
        <p:nvSpPr>
          <p:cNvPr id="7" name="Date Placeholder 27"/>
          <p:cNvSpPr>
            <a:spLocks noGrp="1"/>
          </p:cNvSpPr>
          <p:nvPr>
            <p:ph type="dt" sz="half" idx="12"/>
          </p:nvPr>
        </p:nvSpPr>
        <p:spPr/>
        <p:txBody>
          <a:bodyPr/>
          <a:lstStyle>
            <a:lvl1pPr>
              <a:defRPr/>
            </a:lvl1pPr>
          </a:lstStyle>
          <a:p>
            <a:pPr>
              <a:defRPr/>
            </a:pPr>
            <a:fld id="{08E1ADE7-222B-4F01-82D7-62B842439F9E}" type="datetime4">
              <a:rPr lang="en-US" smtClean="0"/>
              <a:t>May 25, 2018</a:t>
            </a:fld>
            <a:endParaRPr lang="en-GB"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8" name="Slide Number Placeholder 26"/>
          <p:cNvSpPr>
            <a:spLocks noGrp="1"/>
          </p:cNvSpPr>
          <p:nvPr>
            <p:ph type="sldNum" sz="quarter" idx="11"/>
          </p:nvPr>
        </p:nvSpPr>
        <p:spPr/>
        <p:txBody>
          <a:bodyPr/>
          <a:lstStyle>
            <a:lvl1pPr>
              <a:defRPr/>
            </a:lvl1pPr>
          </a:lstStyle>
          <a:p>
            <a:pPr>
              <a:defRPr/>
            </a:pPr>
            <a:fld id="{A40E1E4A-2643-448C-BB52-D1C032E67410}" type="slidenum">
              <a:rPr lang="en-GB"/>
              <a:pPr>
                <a:defRPr/>
              </a:pPr>
              <a:t>‹Nr.›</a:t>
            </a:fld>
            <a:endParaRPr lang="en-GB" dirty="0"/>
          </a:p>
        </p:txBody>
      </p:sp>
      <p:sp>
        <p:nvSpPr>
          <p:cNvPr id="9" name="Date Placeholder 27"/>
          <p:cNvSpPr>
            <a:spLocks noGrp="1"/>
          </p:cNvSpPr>
          <p:nvPr>
            <p:ph type="dt" sz="half" idx="12"/>
          </p:nvPr>
        </p:nvSpPr>
        <p:spPr/>
        <p:txBody>
          <a:bodyPr/>
          <a:lstStyle>
            <a:lvl1pPr>
              <a:defRPr/>
            </a:lvl1pPr>
          </a:lstStyle>
          <a:p>
            <a:pPr>
              <a:defRPr/>
            </a:pPr>
            <a:fld id="{B73DFC89-0E4B-48CE-B074-D822D00549D6}" type="datetime4">
              <a:rPr lang="en-US" smtClean="0"/>
              <a:t>May 25, 2018</a:t>
            </a:fld>
            <a:endParaRPr lang="en-GB"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4" name="Slide Number Placeholder 26"/>
          <p:cNvSpPr>
            <a:spLocks noGrp="1"/>
          </p:cNvSpPr>
          <p:nvPr>
            <p:ph type="sldNum" sz="quarter" idx="11"/>
          </p:nvPr>
        </p:nvSpPr>
        <p:spPr/>
        <p:txBody>
          <a:bodyPr/>
          <a:lstStyle>
            <a:lvl1pPr>
              <a:defRPr/>
            </a:lvl1pPr>
          </a:lstStyle>
          <a:p>
            <a:pPr>
              <a:defRPr/>
            </a:pPr>
            <a:fld id="{C9C0386F-DF05-4A66-A108-4B33CBB3B9C3}" type="slidenum">
              <a:rPr lang="en-GB"/>
              <a:pPr>
                <a:defRPr/>
              </a:pPr>
              <a:t>‹Nr.›</a:t>
            </a:fld>
            <a:endParaRPr lang="en-GB" dirty="0"/>
          </a:p>
        </p:txBody>
      </p:sp>
      <p:sp>
        <p:nvSpPr>
          <p:cNvPr id="5" name="Date Placeholder 27"/>
          <p:cNvSpPr>
            <a:spLocks noGrp="1"/>
          </p:cNvSpPr>
          <p:nvPr>
            <p:ph type="dt" sz="half" idx="12"/>
          </p:nvPr>
        </p:nvSpPr>
        <p:spPr/>
        <p:txBody>
          <a:bodyPr/>
          <a:lstStyle>
            <a:lvl1pPr>
              <a:defRPr/>
            </a:lvl1pPr>
          </a:lstStyle>
          <a:p>
            <a:pPr>
              <a:defRPr/>
            </a:pPr>
            <a:fld id="{68970A14-96D6-44F7-83AF-ABBE3C5235AF}" type="datetime4">
              <a:rPr lang="en-US" smtClean="0"/>
              <a:t>May 25, 2018</a:t>
            </a:fld>
            <a:endParaRPr lang="en-GB"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3" name="Slide Number Placeholder 26"/>
          <p:cNvSpPr>
            <a:spLocks noGrp="1"/>
          </p:cNvSpPr>
          <p:nvPr>
            <p:ph type="sldNum" sz="quarter" idx="11"/>
          </p:nvPr>
        </p:nvSpPr>
        <p:spPr/>
        <p:txBody>
          <a:bodyPr/>
          <a:lstStyle>
            <a:lvl1pPr>
              <a:defRPr/>
            </a:lvl1pPr>
          </a:lstStyle>
          <a:p>
            <a:pPr>
              <a:defRPr/>
            </a:pPr>
            <a:fld id="{FEB1C938-36BD-4191-B3E5-CAB1AF42F664}" type="slidenum">
              <a:rPr lang="en-GB"/>
              <a:pPr>
                <a:defRPr/>
              </a:pPr>
              <a:t>‹Nr.›</a:t>
            </a:fld>
            <a:endParaRPr lang="en-GB" dirty="0"/>
          </a:p>
        </p:txBody>
      </p:sp>
      <p:sp>
        <p:nvSpPr>
          <p:cNvPr id="4" name="Date Placeholder 27"/>
          <p:cNvSpPr>
            <a:spLocks noGrp="1"/>
          </p:cNvSpPr>
          <p:nvPr>
            <p:ph type="dt" sz="half" idx="12"/>
          </p:nvPr>
        </p:nvSpPr>
        <p:spPr/>
        <p:txBody>
          <a:bodyPr/>
          <a:lstStyle>
            <a:lvl1pPr>
              <a:defRPr/>
            </a:lvl1pPr>
          </a:lstStyle>
          <a:p>
            <a:pPr>
              <a:defRPr/>
            </a:pPr>
            <a:fld id="{20AF9919-B749-45CF-90D8-7B0FE34D459F}" type="datetime4">
              <a:rPr lang="en-US" smtClean="0"/>
              <a:t>May 25, 2018</a:t>
            </a:fld>
            <a:endParaRPr lang="en-GB"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26"/>
          <p:cNvSpPr>
            <a:spLocks noGrp="1"/>
          </p:cNvSpPr>
          <p:nvPr>
            <p:ph type="sldNum" sz="quarter" idx="11"/>
          </p:nvPr>
        </p:nvSpPr>
        <p:spPr/>
        <p:txBody>
          <a:bodyPr/>
          <a:lstStyle>
            <a:lvl1pPr>
              <a:defRPr/>
            </a:lvl1pPr>
          </a:lstStyle>
          <a:p>
            <a:pPr>
              <a:defRPr/>
            </a:pPr>
            <a:fld id="{6A99A347-85C1-45D9-BC8B-0626B15555BA}" type="slidenum">
              <a:rPr lang="en-GB"/>
              <a:pPr>
                <a:defRPr/>
              </a:pPr>
              <a:t>‹Nr.›</a:t>
            </a:fld>
            <a:endParaRPr lang="en-GB" dirty="0"/>
          </a:p>
        </p:txBody>
      </p:sp>
      <p:sp>
        <p:nvSpPr>
          <p:cNvPr id="7" name="Date Placeholder 27"/>
          <p:cNvSpPr>
            <a:spLocks noGrp="1"/>
          </p:cNvSpPr>
          <p:nvPr>
            <p:ph type="dt" sz="half" idx="12"/>
          </p:nvPr>
        </p:nvSpPr>
        <p:spPr/>
        <p:txBody>
          <a:bodyPr/>
          <a:lstStyle>
            <a:lvl1pPr>
              <a:defRPr/>
            </a:lvl1pPr>
          </a:lstStyle>
          <a:p>
            <a:pPr>
              <a:defRPr/>
            </a:pPr>
            <a:fld id="{8959CC5F-274B-44C9-9A37-BC1C188FA507}" type="datetime4">
              <a:rPr lang="en-US" smtClean="0"/>
              <a:t>May 25, 2018</a:t>
            </a:fld>
            <a:endParaRPr lang="en-GB"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6" name="Slide Number Placeholder 26"/>
          <p:cNvSpPr>
            <a:spLocks noGrp="1"/>
          </p:cNvSpPr>
          <p:nvPr>
            <p:ph type="sldNum" sz="quarter" idx="11"/>
          </p:nvPr>
        </p:nvSpPr>
        <p:spPr/>
        <p:txBody>
          <a:bodyPr/>
          <a:lstStyle>
            <a:lvl1pPr>
              <a:defRPr/>
            </a:lvl1pPr>
          </a:lstStyle>
          <a:p>
            <a:pPr>
              <a:defRPr/>
            </a:pPr>
            <a:fld id="{6AD1A056-37E3-433E-AF7F-414A41EF0AD5}" type="slidenum">
              <a:rPr lang="en-GB"/>
              <a:pPr>
                <a:defRPr/>
              </a:pPr>
              <a:t>‹Nr.›</a:t>
            </a:fld>
            <a:endParaRPr lang="en-GB" dirty="0"/>
          </a:p>
        </p:txBody>
      </p:sp>
      <p:sp>
        <p:nvSpPr>
          <p:cNvPr id="7" name="Date Placeholder 27"/>
          <p:cNvSpPr>
            <a:spLocks noGrp="1"/>
          </p:cNvSpPr>
          <p:nvPr>
            <p:ph type="dt" sz="half" idx="12"/>
          </p:nvPr>
        </p:nvSpPr>
        <p:spPr/>
        <p:txBody>
          <a:bodyPr/>
          <a:lstStyle>
            <a:lvl1pPr>
              <a:defRPr/>
            </a:lvl1pPr>
          </a:lstStyle>
          <a:p>
            <a:pPr>
              <a:defRPr/>
            </a:pPr>
            <a:fld id="{4936AB1D-1D08-49B7-BB6F-7B56FCEBB212}" type="datetime4">
              <a:rPr lang="en-US" smtClean="0"/>
              <a:t>May 25, 2018</a:t>
            </a:fld>
            <a:endParaRPr lang="en-GB"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6D475F20-CE29-4C43-948D-670F93192DC6}" type="slidenum">
              <a:rPr lang="en-GB"/>
              <a:pPr>
                <a:defRPr/>
              </a:pPr>
              <a:t>‹Nr.›</a:t>
            </a:fld>
            <a:endParaRPr lang="en-GB" dirty="0"/>
          </a:p>
        </p:txBody>
      </p:sp>
      <p:sp>
        <p:nvSpPr>
          <p:cNvPr id="6" name="Date Placeholder 27"/>
          <p:cNvSpPr>
            <a:spLocks noGrp="1"/>
          </p:cNvSpPr>
          <p:nvPr>
            <p:ph type="dt" sz="half" idx="12"/>
          </p:nvPr>
        </p:nvSpPr>
        <p:spPr/>
        <p:txBody>
          <a:bodyPr/>
          <a:lstStyle>
            <a:lvl1pPr>
              <a:defRPr/>
            </a:lvl1pPr>
          </a:lstStyle>
          <a:p>
            <a:pPr>
              <a:defRPr/>
            </a:pPr>
            <a:fld id="{18F539B5-9566-418E-A637-62FCAC3C64B4}" type="datetime4">
              <a:rPr lang="en-US" smtClean="0"/>
              <a:t>May 25, 2018</a:t>
            </a:fld>
            <a:endParaRPr lang="en-GB"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Footer Placeholder 25"/>
          <p:cNvSpPr>
            <a:spLocks noGrp="1"/>
          </p:cNvSpPr>
          <p:nvPr>
            <p:ph type="ftr" sz="quarter" idx="10"/>
          </p:nvPr>
        </p:nvSpPr>
        <p:spPr/>
        <p:txBody>
          <a:bodyPr/>
          <a:lstStyle>
            <a:lvl1pPr>
              <a:defRPr/>
            </a:lvl1pPr>
          </a:lstStyle>
          <a:p>
            <a:pPr>
              <a:defRPr/>
            </a:pPr>
            <a:r>
              <a:rPr lang="en-US"/>
              <a:t>European network for Health Technology Assessment | JA3 2016-2020 | www.eunethta.eu</a:t>
            </a:r>
            <a:endParaRPr lang="en-GB"/>
          </a:p>
        </p:txBody>
      </p:sp>
      <p:sp>
        <p:nvSpPr>
          <p:cNvPr id="5" name="Slide Number Placeholder 26"/>
          <p:cNvSpPr>
            <a:spLocks noGrp="1"/>
          </p:cNvSpPr>
          <p:nvPr>
            <p:ph type="sldNum" sz="quarter" idx="11"/>
          </p:nvPr>
        </p:nvSpPr>
        <p:spPr/>
        <p:txBody>
          <a:bodyPr/>
          <a:lstStyle>
            <a:lvl1pPr>
              <a:defRPr/>
            </a:lvl1pPr>
          </a:lstStyle>
          <a:p>
            <a:pPr>
              <a:defRPr/>
            </a:pPr>
            <a:fld id="{727A72BB-D9D1-444E-B357-5350D1447A40}" type="slidenum">
              <a:rPr lang="en-GB"/>
              <a:pPr>
                <a:defRPr/>
              </a:pPr>
              <a:t>‹Nr.›</a:t>
            </a:fld>
            <a:endParaRPr lang="en-GB" dirty="0"/>
          </a:p>
        </p:txBody>
      </p:sp>
      <p:sp>
        <p:nvSpPr>
          <p:cNvPr id="6" name="Date Placeholder 27"/>
          <p:cNvSpPr>
            <a:spLocks noGrp="1"/>
          </p:cNvSpPr>
          <p:nvPr>
            <p:ph type="dt" sz="half" idx="12"/>
          </p:nvPr>
        </p:nvSpPr>
        <p:spPr/>
        <p:txBody>
          <a:bodyPr/>
          <a:lstStyle>
            <a:lvl1pPr>
              <a:defRPr/>
            </a:lvl1pPr>
          </a:lstStyle>
          <a:p>
            <a:pPr>
              <a:defRPr/>
            </a:pPr>
            <a:fld id="{5A2E0CBE-9843-4A60-92A5-D920DEFA5FBA}" type="datetime4">
              <a:rPr lang="en-US" smtClean="0"/>
              <a:t>May 25, 2018</a:t>
            </a:fld>
            <a:endParaRPr lang="en-GB"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2"/>
          <p:cNvSpPr>
            <a:spLocks noGrp="1"/>
          </p:cNvSpPr>
          <p:nvPr>
            <p:ph type="dt" sz="half" idx="10"/>
          </p:nvPr>
        </p:nvSpPr>
        <p:spPr/>
        <p:txBody>
          <a:bodyPr/>
          <a:lstStyle>
            <a:lvl1pPr>
              <a:defRPr/>
            </a:lvl1pPr>
          </a:lstStyle>
          <a:p>
            <a:pPr>
              <a:defRPr/>
            </a:pPr>
            <a:fld id="{4C89FAD0-DA57-4074-A164-CE139448E42D}" type="datetime4">
              <a:rPr lang="en-US" smtClean="0"/>
              <a:t>May 25, 2018</a:t>
            </a:fld>
            <a:endParaRPr lang="en-GB" dirty="0"/>
          </a:p>
        </p:txBody>
      </p:sp>
      <p:sp>
        <p:nvSpPr>
          <p:cNvPr id="5" name="Slide Number Placeholder 3"/>
          <p:cNvSpPr>
            <a:spLocks noGrp="1"/>
          </p:cNvSpPr>
          <p:nvPr>
            <p:ph type="sldNum" sz="quarter" idx="11"/>
          </p:nvPr>
        </p:nvSpPr>
        <p:spPr/>
        <p:txBody>
          <a:bodyPr/>
          <a:lstStyle>
            <a:lvl1pPr>
              <a:defRPr/>
            </a:lvl1pPr>
          </a:lstStyle>
          <a:p>
            <a:pPr>
              <a:defRPr/>
            </a:pPr>
            <a:fld id="{48EDA944-8F9D-47FB-A9E6-8FDCF0116D20}" type="slidenum">
              <a:rPr lang="en-GB"/>
              <a:pPr>
                <a:defRPr/>
              </a:pPr>
              <a:t>‹Nr.›</a:t>
            </a:fld>
            <a:endParaRPr lang="en-GB" dirty="0"/>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7" name="Text Box 28"/>
          <p:cNvSpPr txBox="1">
            <a:spLocks noChangeArrowheads="1"/>
          </p:cNvSpPr>
          <p:nvPr userDrawn="1"/>
        </p:nvSpPr>
        <p:spPr bwMode="auto">
          <a:xfrm>
            <a:off x="-1733550" y="1770063"/>
            <a:ext cx="1595437" cy="228600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a:p>
            <a:pPr algn="r" eaLnBrk="1" fontAlgn="auto" hangingPunct="1">
              <a:spcBef>
                <a:spcPct val="50000"/>
              </a:spcBef>
              <a:spcAft>
                <a:spcPts val="0"/>
              </a:spcAft>
              <a:defRPr/>
            </a:pPr>
            <a:endParaRPr lang="en-GB" sz="900" noProof="1">
              <a:latin typeface="+mn-lt"/>
              <a:cs typeface="+mn-cs"/>
            </a:endParaRPr>
          </a:p>
          <a:p>
            <a:pPr algn="r" eaLnBrk="1" fontAlgn="auto" hangingPunct="1">
              <a:spcBef>
                <a:spcPct val="50000"/>
              </a:spcBef>
              <a:spcAft>
                <a:spcPts val="0"/>
              </a:spcAft>
              <a:defRPr/>
            </a:pPr>
            <a:endParaRPr lang="en-GB" sz="900" noProof="1">
              <a:latin typeface="+mn-lt"/>
              <a:cs typeface="+mn-cs"/>
            </a:endParaRPr>
          </a:p>
          <a:p>
            <a:pPr algn="r" eaLnBrk="1" fontAlgn="auto" hangingPunct="1">
              <a:spcBef>
                <a:spcPct val="50000"/>
              </a:spcBef>
              <a:spcAft>
                <a:spcPts val="0"/>
              </a:spcAft>
              <a:defRPr/>
            </a:pPr>
            <a:r>
              <a:rPr lang="en-GB" sz="900" noProof="1">
                <a:cs typeface="+mn-cs"/>
              </a:rPr>
              <a:t>Insert picture by clicking </a:t>
            </a:r>
            <a:br>
              <a:rPr lang="en-GB" sz="900" noProof="1">
                <a:cs typeface="+mn-cs"/>
              </a:rPr>
            </a:br>
            <a:r>
              <a:rPr lang="en-GB" sz="900" noProof="1">
                <a:cs typeface="+mn-cs"/>
              </a:rPr>
              <a:t>the picture icon </a:t>
            </a:r>
            <a:br>
              <a:rPr lang="en-GB" sz="900" noProof="1">
                <a:cs typeface="+mn-cs"/>
              </a:rPr>
            </a:br>
            <a:r>
              <a:rPr lang="en-GB" sz="900" noProof="1">
                <a:cs typeface="+mn-cs"/>
              </a:rPr>
              <a:t>Pan and Zoom picture while picture is active, </a:t>
            </a:r>
            <a:br>
              <a:rPr lang="en-GB" sz="900" noProof="1">
                <a:cs typeface="+mn-cs"/>
              </a:rPr>
            </a:br>
            <a:r>
              <a:rPr lang="en-GB" sz="900" noProof="1">
                <a:cs typeface="+mn-cs"/>
              </a:rPr>
              <a:t>using ‘Crop’ in </a:t>
            </a:r>
            <a:br>
              <a:rPr lang="en-GB" sz="900" noProof="1">
                <a:cs typeface="+mn-cs"/>
              </a:rPr>
            </a:br>
            <a:r>
              <a:rPr lang="en-GB" sz="900" noProof="1">
                <a:cs typeface="+mn-cs"/>
              </a:rPr>
              <a:t>Picture Tools</a:t>
            </a:r>
            <a:br>
              <a:rPr lang="en-GB" sz="900" noProof="1">
                <a:cs typeface="+mn-cs"/>
              </a:rPr>
            </a:br>
            <a:r>
              <a:rPr lang="en-GB" sz="900" noProof="1">
                <a:cs typeface="+mn-cs"/>
              </a:rPr>
              <a:t>from the Top menu</a:t>
            </a:r>
          </a:p>
        </p:txBody>
      </p:sp>
      <p:grpSp>
        <p:nvGrpSpPr>
          <p:cNvPr id="8" name="Group 27"/>
          <p:cNvGrpSpPr>
            <a:grpSpLocks/>
          </p:cNvGrpSpPr>
          <p:nvPr userDrawn="1"/>
        </p:nvGrpSpPr>
        <p:grpSpPr bwMode="auto">
          <a:xfrm>
            <a:off x="-871538" y="2627313"/>
            <a:ext cx="733425" cy="225425"/>
            <a:chOff x="-1044146" y="2739466"/>
            <a:chExt cx="922906" cy="282831"/>
          </a:xfrm>
        </p:grpSpPr>
        <p:pic>
          <p:nvPicPr>
            <p:cNvPr id="10"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2898"/>
              <a:ext cx="922906" cy="279399"/>
              <a:chOff x="-1055483" y="2739466"/>
              <a:chExt cx="934243" cy="282831"/>
            </a:xfrm>
          </p:grpSpPr>
          <p:pic>
            <p:nvPicPr>
              <p:cNvPr id="12"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4"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5"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9" name="Text Placeholder 8"/>
          <p:cNvSpPr>
            <a:spLocks noGrp="1"/>
          </p:cNvSpPr>
          <p:nvPr>
            <p:ph type="body" sz="quarter" idx="13"/>
          </p:nvPr>
        </p:nvSpPr>
        <p:spPr>
          <a:xfrm>
            <a:off x="539750"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5" name="Picture Placeholder 4"/>
          <p:cNvSpPr>
            <a:spLocks noGrp="1"/>
          </p:cNvSpPr>
          <p:nvPr>
            <p:ph type="pic" sz="quarter" idx="14"/>
          </p:nvPr>
        </p:nvSpPr>
        <p:spPr>
          <a:xfrm>
            <a:off x="4716462" y="1793875"/>
            <a:ext cx="3887787" cy="4248150"/>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p:txBody>
          <a:bodyPr/>
          <a:lstStyle>
            <a:lvl1pPr>
              <a:defRPr/>
            </a:lvl1pPr>
          </a:lstStyle>
          <a:p>
            <a:pPr>
              <a:defRPr/>
            </a:pPr>
            <a:fld id="{F3F48BBE-2417-4CA8-90DE-D7ECCC1B7025}" type="datetime4">
              <a:rPr lang="en-US" smtClean="0"/>
              <a:t>May 25, 2018</a:t>
            </a:fld>
            <a:endParaRPr lang="en-GB"/>
          </a:p>
        </p:txBody>
      </p:sp>
      <p:sp>
        <p:nvSpPr>
          <p:cNvPr id="17" name="Slide Number Placeholder 5"/>
          <p:cNvSpPr>
            <a:spLocks noGrp="1"/>
          </p:cNvSpPr>
          <p:nvPr>
            <p:ph type="sldNum" sz="quarter" idx="18"/>
          </p:nvPr>
        </p:nvSpPr>
        <p:spPr/>
        <p:txBody>
          <a:bodyPr/>
          <a:lstStyle>
            <a:lvl1pPr>
              <a:defRPr/>
            </a:lvl1pPr>
          </a:lstStyle>
          <a:p>
            <a:pPr>
              <a:defRPr/>
            </a:pPr>
            <a:fld id="{BD47EB89-7080-4666-B762-52DC780652DF}" type="slidenum">
              <a:rPr lang="en-GB"/>
              <a:pPr>
                <a:defRPr/>
              </a:pPr>
              <a:t>‹Nr.›</a:t>
            </a:fld>
            <a:endParaRPr lang="en-GB"/>
          </a:p>
        </p:txBody>
      </p:sp>
      <p:sp>
        <p:nvSpPr>
          <p:cNvPr id="18" name="Footer Placeholder 10"/>
          <p:cNvSpPr>
            <a:spLocks noGrp="1"/>
          </p:cNvSpPr>
          <p:nvPr>
            <p:ph type="ftr" sz="quarter" idx="19"/>
          </p:nvPr>
        </p:nvSpPr>
        <p:spPr>
          <a:xfrm>
            <a:off x="1619250" y="7051675"/>
            <a:ext cx="4248150" cy="122238"/>
          </a:xfrm>
          <a:prstGeom prst="rect">
            <a:avLst/>
          </a:prstGeom>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2"/>
          <p:cNvSpPr>
            <a:spLocks noGrp="1"/>
          </p:cNvSpPr>
          <p:nvPr>
            <p:ph type="dt" sz="half" idx="10"/>
          </p:nvPr>
        </p:nvSpPr>
        <p:spPr/>
        <p:txBody>
          <a:bodyPr/>
          <a:lstStyle>
            <a:lvl1pPr>
              <a:defRPr/>
            </a:lvl1pPr>
          </a:lstStyle>
          <a:p>
            <a:pPr>
              <a:defRPr/>
            </a:pPr>
            <a:fld id="{02755EE7-EB17-460D-B243-346D5DA8434C}" type="datetime4">
              <a:rPr lang="en-US" smtClean="0"/>
              <a:t>May 25, 2018</a:t>
            </a:fld>
            <a:endParaRPr lang="en-GB" dirty="0"/>
          </a:p>
        </p:txBody>
      </p:sp>
      <p:sp>
        <p:nvSpPr>
          <p:cNvPr id="5" name="Slide Number Placeholder 3"/>
          <p:cNvSpPr>
            <a:spLocks noGrp="1"/>
          </p:cNvSpPr>
          <p:nvPr>
            <p:ph type="sldNum" sz="quarter" idx="11"/>
          </p:nvPr>
        </p:nvSpPr>
        <p:spPr/>
        <p:txBody>
          <a:bodyPr/>
          <a:lstStyle>
            <a:lvl1pPr>
              <a:defRPr/>
            </a:lvl1pPr>
          </a:lstStyle>
          <a:p>
            <a:pPr>
              <a:defRPr/>
            </a:pPr>
            <a:fld id="{E2194083-D9C7-4958-9CF3-F247ECCA6791}" type="slidenum">
              <a:rPr lang="en-GB"/>
              <a:pPr>
                <a:defRPr/>
              </a:pPr>
              <a:t>‹Nr.›</a:t>
            </a:fld>
            <a:endParaRPr lang="en-GB" dirty="0"/>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2"/>
          <p:cNvSpPr>
            <a:spLocks noGrp="1"/>
          </p:cNvSpPr>
          <p:nvPr>
            <p:ph type="dt" sz="half" idx="10"/>
          </p:nvPr>
        </p:nvSpPr>
        <p:spPr/>
        <p:txBody>
          <a:bodyPr/>
          <a:lstStyle>
            <a:lvl1pPr>
              <a:defRPr/>
            </a:lvl1pPr>
          </a:lstStyle>
          <a:p>
            <a:pPr>
              <a:defRPr/>
            </a:pPr>
            <a:fld id="{A5A5E3DF-C2CB-448B-99E6-8D8C4EB0E196}" type="datetime4">
              <a:rPr lang="en-US" smtClean="0"/>
              <a:t>May 25, 2018</a:t>
            </a:fld>
            <a:endParaRPr lang="en-GB" dirty="0"/>
          </a:p>
        </p:txBody>
      </p:sp>
      <p:sp>
        <p:nvSpPr>
          <p:cNvPr id="5" name="Slide Number Placeholder 3"/>
          <p:cNvSpPr>
            <a:spLocks noGrp="1"/>
          </p:cNvSpPr>
          <p:nvPr>
            <p:ph type="sldNum" sz="quarter" idx="11"/>
          </p:nvPr>
        </p:nvSpPr>
        <p:spPr/>
        <p:txBody>
          <a:bodyPr/>
          <a:lstStyle>
            <a:lvl1pPr>
              <a:defRPr/>
            </a:lvl1pPr>
          </a:lstStyle>
          <a:p>
            <a:pPr>
              <a:defRPr/>
            </a:pPr>
            <a:fld id="{FC76FD18-1E33-49D6-A559-58F88DFA5312}" type="slidenum">
              <a:rPr lang="en-GB"/>
              <a:pPr>
                <a:defRPr/>
              </a:pPr>
              <a:t>‹Nr.›</a:t>
            </a:fld>
            <a:endParaRPr lang="en-GB" dirty="0"/>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2"/>
          <p:cNvSpPr>
            <a:spLocks noGrp="1"/>
          </p:cNvSpPr>
          <p:nvPr>
            <p:ph type="dt" sz="half" idx="10"/>
          </p:nvPr>
        </p:nvSpPr>
        <p:spPr/>
        <p:txBody>
          <a:bodyPr/>
          <a:lstStyle>
            <a:lvl1pPr>
              <a:defRPr/>
            </a:lvl1pPr>
          </a:lstStyle>
          <a:p>
            <a:pPr>
              <a:defRPr/>
            </a:pPr>
            <a:fld id="{704E0509-3F44-4EBD-872A-B0156AE00AF7}" type="datetime4">
              <a:rPr lang="en-US" smtClean="0"/>
              <a:t>May 25, 2018</a:t>
            </a:fld>
            <a:endParaRPr lang="en-GB" dirty="0"/>
          </a:p>
        </p:txBody>
      </p:sp>
      <p:sp>
        <p:nvSpPr>
          <p:cNvPr id="6" name="Slide Number Placeholder 3"/>
          <p:cNvSpPr>
            <a:spLocks noGrp="1"/>
          </p:cNvSpPr>
          <p:nvPr>
            <p:ph type="sldNum" sz="quarter" idx="11"/>
          </p:nvPr>
        </p:nvSpPr>
        <p:spPr/>
        <p:txBody>
          <a:bodyPr/>
          <a:lstStyle>
            <a:lvl1pPr>
              <a:defRPr/>
            </a:lvl1pPr>
          </a:lstStyle>
          <a:p>
            <a:pPr>
              <a:defRPr/>
            </a:pPr>
            <a:fld id="{9AE44D89-77AE-48D2-83D7-89886CBF95B8}" type="slidenum">
              <a:rPr lang="en-GB"/>
              <a:pPr>
                <a:defRPr/>
              </a:pPr>
              <a:t>‹Nr.›</a:t>
            </a:fld>
            <a:endParaRPr lang="en-GB" dirty="0"/>
          </a:p>
        </p:txBody>
      </p:sp>
      <p:sp>
        <p:nvSpPr>
          <p:cNvPr id="7"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2"/>
          <p:cNvSpPr>
            <a:spLocks noGrp="1"/>
          </p:cNvSpPr>
          <p:nvPr>
            <p:ph type="dt" sz="half" idx="10"/>
          </p:nvPr>
        </p:nvSpPr>
        <p:spPr/>
        <p:txBody>
          <a:bodyPr/>
          <a:lstStyle>
            <a:lvl1pPr>
              <a:defRPr/>
            </a:lvl1pPr>
          </a:lstStyle>
          <a:p>
            <a:pPr>
              <a:defRPr/>
            </a:pPr>
            <a:fld id="{8EA55D82-C562-447F-B00E-BE5C50D149FB}" type="datetime4">
              <a:rPr lang="en-US" smtClean="0"/>
              <a:t>May 25, 2018</a:t>
            </a:fld>
            <a:endParaRPr lang="en-GB" dirty="0"/>
          </a:p>
        </p:txBody>
      </p:sp>
      <p:sp>
        <p:nvSpPr>
          <p:cNvPr id="8" name="Slide Number Placeholder 3"/>
          <p:cNvSpPr>
            <a:spLocks noGrp="1"/>
          </p:cNvSpPr>
          <p:nvPr>
            <p:ph type="sldNum" sz="quarter" idx="11"/>
          </p:nvPr>
        </p:nvSpPr>
        <p:spPr/>
        <p:txBody>
          <a:bodyPr/>
          <a:lstStyle>
            <a:lvl1pPr>
              <a:defRPr/>
            </a:lvl1pPr>
          </a:lstStyle>
          <a:p>
            <a:pPr>
              <a:defRPr/>
            </a:pPr>
            <a:fld id="{BCA23C14-E3C5-444F-B4D6-A82828E77653}" type="slidenum">
              <a:rPr lang="en-GB"/>
              <a:pPr>
                <a:defRPr/>
              </a:pPr>
              <a:t>‹Nr.›</a:t>
            </a:fld>
            <a:endParaRPr lang="en-GB" dirty="0"/>
          </a:p>
        </p:txBody>
      </p:sp>
      <p:sp>
        <p:nvSpPr>
          <p:cNvPr id="9"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2"/>
          <p:cNvSpPr>
            <a:spLocks noGrp="1"/>
          </p:cNvSpPr>
          <p:nvPr>
            <p:ph type="dt" sz="half" idx="10"/>
          </p:nvPr>
        </p:nvSpPr>
        <p:spPr/>
        <p:txBody>
          <a:bodyPr/>
          <a:lstStyle>
            <a:lvl1pPr>
              <a:defRPr/>
            </a:lvl1pPr>
          </a:lstStyle>
          <a:p>
            <a:pPr>
              <a:defRPr/>
            </a:pPr>
            <a:fld id="{AD2BE474-BB47-4BA1-A33E-6ED71E5DE832}" type="datetime4">
              <a:rPr lang="en-US" smtClean="0"/>
              <a:t>May 25, 2018</a:t>
            </a:fld>
            <a:endParaRPr lang="en-GB" dirty="0"/>
          </a:p>
        </p:txBody>
      </p:sp>
      <p:sp>
        <p:nvSpPr>
          <p:cNvPr id="4" name="Slide Number Placeholder 3"/>
          <p:cNvSpPr>
            <a:spLocks noGrp="1"/>
          </p:cNvSpPr>
          <p:nvPr>
            <p:ph type="sldNum" sz="quarter" idx="11"/>
          </p:nvPr>
        </p:nvSpPr>
        <p:spPr/>
        <p:txBody>
          <a:bodyPr/>
          <a:lstStyle>
            <a:lvl1pPr>
              <a:defRPr/>
            </a:lvl1pPr>
          </a:lstStyle>
          <a:p>
            <a:pPr>
              <a:defRPr/>
            </a:pPr>
            <a:fld id="{6DE2AC33-383B-45AB-9A52-978BEEC8A38F}" type="slidenum">
              <a:rPr lang="en-GB"/>
              <a:pPr>
                <a:defRPr/>
              </a:pPr>
              <a:t>‹Nr.›</a:t>
            </a:fld>
            <a:endParaRPr lang="en-GB" dirty="0"/>
          </a:p>
        </p:txBody>
      </p:sp>
      <p:sp>
        <p:nvSpPr>
          <p:cNvPr id="5"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396B4848-D7B0-4ADB-B6D3-E3F66B0F3C21}" type="datetime4">
              <a:rPr lang="en-US" smtClean="0"/>
              <a:t>May 25, 2018</a:t>
            </a:fld>
            <a:endParaRPr lang="en-GB" dirty="0"/>
          </a:p>
        </p:txBody>
      </p:sp>
      <p:sp>
        <p:nvSpPr>
          <p:cNvPr id="3" name="Slide Number Placeholder 3"/>
          <p:cNvSpPr>
            <a:spLocks noGrp="1"/>
          </p:cNvSpPr>
          <p:nvPr>
            <p:ph type="sldNum" sz="quarter" idx="11"/>
          </p:nvPr>
        </p:nvSpPr>
        <p:spPr/>
        <p:txBody>
          <a:bodyPr/>
          <a:lstStyle>
            <a:lvl1pPr>
              <a:defRPr/>
            </a:lvl1pPr>
          </a:lstStyle>
          <a:p>
            <a:pPr>
              <a:defRPr/>
            </a:pPr>
            <a:fld id="{E8FFFBC3-77FE-4FF3-A0A5-D82480B2D2E0}" type="slidenum">
              <a:rPr lang="en-GB"/>
              <a:pPr>
                <a:defRPr/>
              </a:pPr>
              <a:t>‹Nr.›</a:t>
            </a:fld>
            <a:endParaRPr lang="en-GB" dirty="0"/>
          </a:p>
        </p:txBody>
      </p:sp>
      <p:sp>
        <p:nvSpPr>
          <p:cNvPr id="4"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2"/>
          <p:cNvSpPr>
            <a:spLocks noGrp="1"/>
          </p:cNvSpPr>
          <p:nvPr>
            <p:ph type="dt" sz="half" idx="10"/>
          </p:nvPr>
        </p:nvSpPr>
        <p:spPr/>
        <p:txBody>
          <a:bodyPr/>
          <a:lstStyle>
            <a:lvl1pPr>
              <a:defRPr/>
            </a:lvl1pPr>
          </a:lstStyle>
          <a:p>
            <a:pPr>
              <a:defRPr/>
            </a:pPr>
            <a:fld id="{13DC528B-C2C1-4B5F-B4E6-40403F50E73A}" type="datetime4">
              <a:rPr lang="en-US" smtClean="0"/>
              <a:t>May 25, 2018</a:t>
            </a:fld>
            <a:endParaRPr lang="en-GB" dirty="0"/>
          </a:p>
        </p:txBody>
      </p:sp>
      <p:sp>
        <p:nvSpPr>
          <p:cNvPr id="6" name="Slide Number Placeholder 3"/>
          <p:cNvSpPr>
            <a:spLocks noGrp="1"/>
          </p:cNvSpPr>
          <p:nvPr>
            <p:ph type="sldNum" sz="quarter" idx="11"/>
          </p:nvPr>
        </p:nvSpPr>
        <p:spPr/>
        <p:txBody>
          <a:bodyPr/>
          <a:lstStyle>
            <a:lvl1pPr>
              <a:defRPr/>
            </a:lvl1pPr>
          </a:lstStyle>
          <a:p>
            <a:pPr>
              <a:defRPr/>
            </a:pPr>
            <a:fld id="{01163A33-7908-4576-9A34-734651729DEC}" type="slidenum">
              <a:rPr lang="en-GB"/>
              <a:pPr>
                <a:defRPr/>
              </a:pPr>
              <a:t>‹Nr.›</a:t>
            </a:fld>
            <a:endParaRPr lang="en-GB" dirty="0"/>
          </a:p>
        </p:txBody>
      </p:sp>
      <p:sp>
        <p:nvSpPr>
          <p:cNvPr id="7"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2"/>
          <p:cNvSpPr>
            <a:spLocks noGrp="1"/>
          </p:cNvSpPr>
          <p:nvPr>
            <p:ph type="dt" sz="half" idx="10"/>
          </p:nvPr>
        </p:nvSpPr>
        <p:spPr/>
        <p:txBody>
          <a:bodyPr/>
          <a:lstStyle>
            <a:lvl1pPr>
              <a:defRPr/>
            </a:lvl1pPr>
          </a:lstStyle>
          <a:p>
            <a:pPr>
              <a:defRPr/>
            </a:pPr>
            <a:fld id="{0B287B55-C25B-4745-991C-09796022C18F}" type="datetime4">
              <a:rPr lang="en-US" smtClean="0"/>
              <a:t>May 25, 2018</a:t>
            </a:fld>
            <a:endParaRPr lang="en-GB" dirty="0"/>
          </a:p>
        </p:txBody>
      </p:sp>
      <p:sp>
        <p:nvSpPr>
          <p:cNvPr id="6" name="Slide Number Placeholder 3"/>
          <p:cNvSpPr>
            <a:spLocks noGrp="1"/>
          </p:cNvSpPr>
          <p:nvPr>
            <p:ph type="sldNum" sz="quarter" idx="11"/>
          </p:nvPr>
        </p:nvSpPr>
        <p:spPr/>
        <p:txBody>
          <a:bodyPr/>
          <a:lstStyle>
            <a:lvl1pPr>
              <a:defRPr/>
            </a:lvl1pPr>
          </a:lstStyle>
          <a:p>
            <a:pPr>
              <a:defRPr/>
            </a:pPr>
            <a:fld id="{CB017450-1D1C-4608-8DA0-551F50FD85BE}" type="slidenum">
              <a:rPr lang="en-GB"/>
              <a:pPr>
                <a:defRPr/>
              </a:pPr>
              <a:t>‹Nr.›</a:t>
            </a:fld>
            <a:endParaRPr lang="en-GB" dirty="0"/>
          </a:p>
        </p:txBody>
      </p:sp>
      <p:sp>
        <p:nvSpPr>
          <p:cNvPr id="7"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2"/>
          <p:cNvSpPr>
            <a:spLocks noGrp="1"/>
          </p:cNvSpPr>
          <p:nvPr>
            <p:ph type="dt" sz="half" idx="10"/>
          </p:nvPr>
        </p:nvSpPr>
        <p:spPr/>
        <p:txBody>
          <a:bodyPr/>
          <a:lstStyle>
            <a:lvl1pPr>
              <a:defRPr/>
            </a:lvl1pPr>
          </a:lstStyle>
          <a:p>
            <a:pPr>
              <a:defRPr/>
            </a:pPr>
            <a:fld id="{4327675E-3154-4DB1-9D36-C3987B411227}" type="datetime4">
              <a:rPr lang="en-US" smtClean="0"/>
              <a:t>May 25, 2018</a:t>
            </a:fld>
            <a:endParaRPr lang="en-GB" dirty="0"/>
          </a:p>
        </p:txBody>
      </p:sp>
      <p:sp>
        <p:nvSpPr>
          <p:cNvPr id="5" name="Slide Number Placeholder 3"/>
          <p:cNvSpPr>
            <a:spLocks noGrp="1"/>
          </p:cNvSpPr>
          <p:nvPr>
            <p:ph type="sldNum" sz="quarter" idx="11"/>
          </p:nvPr>
        </p:nvSpPr>
        <p:spPr/>
        <p:txBody>
          <a:bodyPr/>
          <a:lstStyle>
            <a:lvl1pPr>
              <a:defRPr/>
            </a:lvl1pPr>
          </a:lstStyle>
          <a:p>
            <a:pPr>
              <a:defRPr/>
            </a:pPr>
            <a:fld id="{980F42CB-3564-44A0-955A-50F6671E598D}" type="slidenum">
              <a:rPr lang="en-GB"/>
              <a:pPr>
                <a:defRPr/>
              </a:pPr>
              <a:t>‹Nr.›</a:t>
            </a:fld>
            <a:endParaRPr lang="en-GB" dirty="0"/>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8125" y="584200"/>
            <a:ext cx="2016125" cy="54578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539750" y="584200"/>
            <a:ext cx="5895975" cy="54578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2"/>
          <p:cNvSpPr>
            <a:spLocks noGrp="1"/>
          </p:cNvSpPr>
          <p:nvPr>
            <p:ph type="dt" sz="half" idx="10"/>
          </p:nvPr>
        </p:nvSpPr>
        <p:spPr/>
        <p:txBody>
          <a:bodyPr/>
          <a:lstStyle>
            <a:lvl1pPr>
              <a:defRPr/>
            </a:lvl1pPr>
          </a:lstStyle>
          <a:p>
            <a:pPr>
              <a:defRPr/>
            </a:pPr>
            <a:fld id="{B9C44342-D502-4504-8EB1-E625D37C5AAE}" type="datetime4">
              <a:rPr lang="en-US" smtClean="0"/>
              <a:t>May 25, 2018</a:t>
            </a:fld>
            <a:endParaRPr lang="en-GB" dirty="0"/>
          </a:p>
        </p:txBody>
      </p:sp>
      <p:sp>
        <p:nvSpPr>
          <p:cNvPr id="5" name="Slide Number Placeholder 3"/>
          <p:cNvSpPr>
            <a:spLocks noGrp="1"/>
          </p:cNvSpPr>
          <p:nvPr>
            <p:ph type="sldNum" sz="quarter" idx="11"/>
          </p:nvPr>
        </p:nvSpPr>
        <p:spPr/>
        <p:txBody>
          <a:bodyPr/>
          <a:lstStyle>
            <a:lvl1pPr>
              <a:defRPr/>
            </a:lvl1pPr>
          </a:lstStyle>
          <a:p>
            <a:pPr>
              <a:defRPr/>
            </a:pPr>
            <a:fld id="{73F71F16-FE73-42B7-BC2B-DC90235A465B}" type="slidenum">
              <a:rPr lang="en-GB"/>
              <a:pPr>
                <a:defRPr/>
              </a:pPr>
              <a:t>‹Nr.›</a:t>
            </a:fld>
            <a:endParaRPr lang="en-GB" dirty="0"/>
          </a:p>
        </p:txBody>
      </p:sp>
      <p:sp>
        <p:nvSpPr>
          <p:cNvPr id="6" name="Footer Placeholder 13"/>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6" name="AutoShape 4"/>
          <p:cNvSpPr>
            <a:spLocks/>
          </p:cNvSpPr>
          <p:nvPr userDrawn="1"/>
        </p:nvSpPr>
        <p:spPr bwMode="gray">
          <a:xfrm>
            <a:off x="-1733550" y="895350"/>
            <a:ext cx="1595437" cy="55403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buFont typeface="+mj-lt"/>
              <a:buNone/>
              <a:defRPr/>
            </a:pPr>
            <a:r>
              <a:rPr lang="en-GB" sz="900">
                <a:solidFill>
                  <a:srgbClr val="505050"/>
                </a:solidFill>
                <a:cs typeface="Arial" pitchFamily="34" charset="0"/>
              </a:rPr>
              <a:t> Maximum two </a:t>
            </a:r>
            <a:br>
              <a:rPr lang="en-GB" sz="900">
                <a:solidFill>
                  <a:srgbClr val="505050"/>
                </a:solidFill>
                <a:cs typeface="Arial" pitchFamily="34" charset="0"/>
              </a:rPr>
            </a:br>
            <a:r>
              <a:rPr lang="en-GB" sz="900">
                <a:solidFill>
                  <a:srgbClr val="505050"/>
                </a:solidFill>
                <a:cs typeface="Arial" pitchFamily="34" charset="0"/>
              </a:rPr>
              <a:t>lines in header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endParaRPr lang="en-GB" sz="900" dirty="0">
              <a:solidFill>
                <a:srgbClr val="505050"/>
              </a:solidFill>
              <a:cs typeface="Arial" pitchFamily="34" charset="0"/>
            </a:endParaRPr>
          </a:p>
        </p:txBody>
      </p:sp>
      <p:sp>
        <p:nvSpPr>
          <p:cNvPr id="7" name="Text Box 28"/>
          <p:cNvSpPr txBox="1">
            <a:spLocks noChangeArrowheads="1"/>
          </p:cNvSpPr>
          <p:nvPr userDrawn="1"/>
        </p:nvSpPr>
        <p:spPr bwMode="auto">
          <a:xfrm>
            <a:off x="-1733550" y="1770063"/>
            <a:ext cx="1595437" cy="228600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a:p>
            <a:pPr algn="r" eaLnBrk="1" fontAlgn="auto" hangingPunct="1">
              <a:spcBef>
                <a:spcPct val="50000"/>
              </a:spcBef>
              <a:spcAft>
                <a:spcPts val="0"/>
              </a:spcAft>
              <a:defRPr/>
            </a:pPr>
            <a:endParaRPr lang="en-GB" sz="900" noProof="1">
              <a:latin typeface="+mn-lt"/>
              <a:cs typeface="+mn-cs"/>
            </a:endParaRPr>
          </a:p>
          <a:p>
            <a:pPr algn="r" eaLnBrk="1" fontAlgn="auto" hangingPunct="1">
              <a:spcBef>
                <a:spcPct val="50000"/>
              </a:spcBef>
              <a:spcAft>
                <a:spcPts val="0"/>
              </a:spcAft>
              <a:defRPr/>
            </a:pPr>
            <a:endParaRPr lang="en-GB" sz="900" noProof="1">
              <a:latin typeface="+mn-lt"/>
              <a:cs typeface="+mn-cs"/>
            </a:endParaRPr>
          </a:p>
          <a:p>
            <a:pPr algn="r" eaLnBrk="1" fontAlgn="auto" hangingPunct="1">
              <a:spcBef>
                <a:spcPct val="50000"/>
              </a:spcBef>
              <a:spcAft>
                <a:spcPts val="0"/>
              </a:spcAft>
              <a:defRPr/>
            </a:pPr>
            <a:r>
              <a:rPr lang="en-GB" sz="900" noProof="1">
                <a:latin typeface="+mn-lt"/>
                <a:cs typeface="+mn-cs"/>
              </a:rPr>
              <a:t>Insert picture by clicking </a:t>
            </a:r>
            <a:br>
              <a:rPr lang="en-GB" sz="900" noProof="1">
                <a:latin typeface="+mn-lt"/>
                <a:cs typeface="+mn-cs"/>
              </a:rPr>
            </a:br>
            <a:r>
              <a:rPr lang="en-GB" sz="900" noProof="1">
                <a:latin typeface="+mn-lt"/>
                <a:cs typeface="+mn-cs"/>
              </a:rPr>
              <a:t>the picture icon </a:t>
            </a:r>
            <a:br>
              <a:rPr lang="en-GB" sz="900" noProof="1">
                <a:latin typeface="+mn-lt"/>
                <a:cs typeface="+mn-cs"/>
              </a:rPr>
            </a:br>
            <a:r>
              <a:rPr lang="en-GB" sz="900" noProof="1">
                <a:latin typeface="+mn-lt"/>
                <a:cs typeface="+mn-cs"/>
              </a:rPr>
              <a:t>Pan and Zoom picture while picture is active, </a:t>
            </a:r>
            <a:br>
              <a:rPr lang="en-GB" sz="900" noProof="1">
                <a:latin typeface="+mn-lt"/>
                <a:cs typeface="+mn-cs"/>
              </a:rPr>
            </a:br>
            <a:r>
              <a:rPr lang="en-GB" sz="900" noProof="1">
                <a:latin typeface="+mn-lt"/>
                <a:cs typeface="+mn-cs"/>
              </a:rPr>
              <a:t>using ‘Crop’ in </a:t>
            </a:r>
            <a:br>
              <a:rPr lang="en-GB" sz="900" noProof="1">
                <a:latin typeface="+mn-lt"/>
                <a:cs typeface="+mn-cs"/>
              </a:rPr>
            </a:br>
            <a:r>
              <a:rPr lang="en-GB" sz="900" noProof="1">
                <a:latin typeface="+mn-lt"/>
                <a:cs typeface="+mn-cs"/>
              </a:rPr>
              <a:t>Picture Tools</a:t>
            </a:r>
            <a:br>
              <a:rPr lang="en-GB" sz="900" noProof="1">
                <a:latin typeface="+mn-lt"/>
                <a:cs typeface="+mn-cs"/>
              </a:rPr>
            </a:br>
            <a:r>
              <a:rPr lang="en-GB" sz="900" noProof="1">
                <a:latin typeface="+mn-lt"/>
                <a:cs typeface="+mn-cs"/>
              </a:rPr>
              <a:t>from the Top menu</a:t>
            </a:r>
          </a:p>
        </p:txBody>
      </p:sp>
      <p:grpSp>
        <p:nvGrpSpPr>
          <p:cNvPr id="8" name="Group 27"/>
          <p:cNvGrpSpPr>
            <a:grpSpLocks/>
          </p:cNvGrpSpPr>
          <p:nvPr userDrawn="1"/>
        </p:nvGrpSpPr>
        <p:grpSpPr bwMode="auto">
          <a:xfrm>
            <a:off x="-871538" y="2627313"/>
            <a:ext cx="733425" cy="225425"/>
            <a:chOff x="-1044146" y="2739466"/>
            <a:chExt cx="922906" cy="282831"/>
          </a:xfrm>
        </p:grpSpPr>
        <p:pic>
          <p:nvPicPr>
            <p:cNvPr id="10" name="Picture 3"/>
            <p:cNvPicPr>
              <a:picLocks noChangeAspect="1" noChangeArrowheads="1"/>
            </p:cNvPicPr>
            <p:nvPr/>
          </p:nvPicPr>
          <p:blipFill>
            <a:blip r:embed="rId2"/>
            <a:srcRect/>
            <a:stretch>
              <a:fillRect/>
            </a:stretch>
          </p:blipFill>
          <p:spPr bwMode="auto">
            <a:xfrm>
              <a:off x="-559390" y="2739466"/>
              <a:ext cx="438150" cy="279399"/>
            </a:xfrm>
            <a:prstGeom prst="rect">
              <a:avLst/>
            </a:prstGeom>
            <a:noFill/>
            <a:ln w="9525">
              <a:noFill/>
              <a:miter lim="800000"/>
              <a:headEnd/>
              <a:tailEnd/>
            </a:ln>
          </p:spPr>
        </p:pic>
        <p:grpSp>
          <p:nvGrpSpPr>
            <p:cNvPr id="11" name="Group 29"/>
            <p:cNvGrpSpPr>
              <a:grpSpLocks/>
            </p:cNvGrpSpPr>
            <p:nvPr/>
          </p:nvGrpSpPr>
          <p:grpSpPr bwMode="auto">
            <a:xfrm>
              <a:off x="-1044146" y="2742898"/>
              <a:ext cx="922906" cy="279399"/>
              <a:chOff x="-1055483" y="2739466"/>
              <a:chExt cx="934243" cy="282831"/>
            </a:xfrm>
          </p:grpSpPr>
          <p:pic>
            <p:nvPicPr>
              <p:cNvPr id="12" name="Picture 2"/>
              <p:cNvPicPr>
                <a:picLocks noChangeAspect="1" noChangeArrowheads="1"/>
              </p:cNvPicPr>
              <p:nvPr/>
            </p:nvPicPr>
            <p:blipFill>
              <a:blip r:embed="rId3"/>
              <a:srcRect/>
              <a:stretch>
                <a:fillRect/>
              </a:stretch>
            </p:blipFill>
            <p:spPr bwMode="auto">
              <a:xfrm>
                <a:off x="-1055483" y="2742897"/>
                <a:ext cx="457200" cy="279400"/>
              </a:xfrm>
              <a:prstGeom prst="rect">
                <a:avLst/>
              </a:prstGeom>
              <a:noFill/>
              <a:ln w="9525">
                <a:noFill/>
                <a:miter lim="800000"/>
                <a:headEnd/>
                <a:tailEnd/>
              </a:ln>
            </p:spPr>
          </p:pic>
          <p:sp>
            <p:nvSpPr>
              <p:cNvPr id="13" name="Rounded Rectangle 21"/>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4" name="Rectangle 22"/>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5" name="Rounded Rectangle 23"/>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9" name="Text Placeholder 8"/>
          <p:cNvSpPr>
            <a:spLocks noGrp="1"/>
          </p:cNvSpPr>
          <p:nvPr>
            <p:ph type="body" sz="quarter" idx="13"/>
          </p:nvPr>
        </p:nvSpPr>
        <p:spPr>
          <a:xfrm>
            <a:off x="4719095" y="1757364"/>
            <a:ext cx="3887788" cy="4284661"/>
          </a:xfrm>
        </p:spPr>
        <p:txBody>
          <a:bodyPr spcCol="288000"/>
          <a:lstStyle>
            <a:lvl1pPr marL="0" indent="0">
              <a:buFontTx/>
              <a:buNone/>
              <a:defRPr baseline="0"/>
            </a:lvl1pPr>
            <a:lvl2pPr marL="216000">
              <a:defRPr/>
            </a:lvl2pPr>
            <a:lvl3pPr marL="432000">
              <a:defRPr/>
            </a:lvl3pPr>
            <a:lvl4pPr marL="648000">
              <a:defRPr/>
            </a:lvl4pPr>
            <a:lvl5pPr marL="86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Picture Placeholder 4"/>
          <p:cNvSpPr>
            <a:spLocks noGrp="1"/>
          </p:cNvSpPr>
          <p:nvPr>
            <p:ph type="pic" sz="quarter" idx="14"/>
          </p:nvPr>
        </p:nvSpPr>
        <p:spPr>
          <a:xfrm>
            <a:off x="539751" y="1793875"/>
            <a:ext cx="3887787" cy="4248150"/>
          </a:xfrm>
        </p:spPr>
        <p:txBody>
          <a:bodyPr rtlCol="0">
            <a:noAutofit/>
          </a:bodyPr>
          <a:lstStyle>
            <a:lvl1pPr marL="0" indent="0">
              <a:buNone/>
              <a:defRPr/>
            </a:lvl1pPr>
          </a:lstStyle>
          <a:p>
            <a:pPr lvl="0"/>
            <a:r>
              <a:rPr lang="en-US" noProof="0"/>
              <a:t>Click icon to add picture</a:t>
            </a:r>
            <a:endParaRPr lang="en-US" noProof="0" dirty="0"/>
          </a:p>
        </p:txBody>
      </p:sp>
      <p:sp>
        <p:nvSpPr>
          <p:cNvPr id="26" name="Text Placeholder 7"/>
          <p:cNvSpPr>
            <a:spLocks noGrp="1"/>
          </p:cNvSpPr>
          <p:nvPr>
            <p:ph type="body" sz="quarter" idx="16"/>
          </p:nvPr>
        </p:nvSpPr>
        <p:spPr>
          <a:xfrm>
            <a:off x="542640" y="6216860"/>
            <a:ext cx="622800" cy="464400"/>
          </a:xfrm>
          <a:blipFill>
            <a:blip r:embed="rId4"/>
            <a:stretch>
              <a:fillRect/>
            </a:stretch>
          </a:blipFill>
        </p:spPr>
        <p:txBody>
          <a:bodyPr tIns="1116000"/>
          <a:lstStyle>
            <a:lvl1pPr marL="0" indent="0">
              <a:buFontTx/>
              <a:buNone/>
              <a:defRPr sz="100">
                <a:solidFill>
                  <a:schemeClr val="bg2"/>
                </a:solidFill>
              </a:defRPr>
            </a:lvl1pPr>
          </a:lstStyle>
          <a:p>
            <a:pPr lvl="0"/>
            <a:r>
              <a:rPr lang="en-US"/>
              <a:t>Click to edit Master text styles</a:t>
            </a:r>
          </a:p>
        </p:txBody>
      </p:sp>
      <p:sp>
        <p:nvSpPr>
          <p:cNvPr id="16" name="Date Placeholder 3"/>
          <p:cNvSpPr>
            <a:spLocks noGrp="1"/>
          </p:cNvSpPr>
          <p:nvPr>
            <p:ph type="dt" sz="half" idx="17"/>
          </p:nvPr>
        </p:nvSpPr>
        <p:spPr/>
        <p:txBody>
          <a:bodyPr/>
          <a:lstStyle>
            <a:lvl1pPr>
              <a:defRPr/>
            </a:lvl1pPr>
          </a:lstStyle>
          <a:p>
            <a:pPr>
              <a:defRPr/>
            </a:pPr>
            <a:fld id="{1C5389AD-5706-4693-9D8C-54DA39F6768D}" type="datetime4">
              <a:rPr lang="en-US" smtClean="0"/>
              <a:t>May 25, 2018</a:t>
            </a:fld>
            <a:endParaRPr lang="en-GB"/>
          </a:p>
        </p:txBody>
      </p:sp>
      <p:sp>
        <p:nvSpPr>
          <p:cNvPr id="17" name="Slide Number Placeholder 5"/>
          <p:cNvSpPr>
            <a:spLocks noGrp="1"/>
          </p:cNvSpPr>
          <p:nvPr>
            <p:ph type="sldNum" sz="quarter" idx="18"/>
          </p:nvPr>
        </p:nvSpPr>
        <p:spPr/>
        <p:txBody>
          <a:bodyPr/>
          <a:lstStyle>
            <a:lvl1pPr>
              <a:defRPr/>
            </a:lvl1pPr>
          </a:lstStyle>
          <a:p>
            <a:pPr>
              <a:defRPr/>
            </a:pPr>
            <a:fld id="{300B2C88-9ACA-4795-880E-F1806AB51346}" type="slidenum">
              <a:rPr lang="en-GB"/>
              <a:pPr>
                <a:defRPr/>
              </a:pPr>
              <a:t>‹Nr.›</a:t>
            </a:fld>
            <a:endParaRPr lang="en-GB"/>
          </a:p>
        </p:txBody>
      </p:sp>
      <p:sp>
        <p:nvSpPr>
          <p:cNvPr id="18" name="Footer Placeholder 2"/>
          <p:cNvSpPr>
            <a:spLocks noGrp="1"/>
          </p:cNvSpPr>
          <p:nvPr>
            <p:ph type="ftr" sz="quarter" idx="19"/>
          </p:nvPr>
        </p:nvSpPr>
        <p:spPr>
          <a:xfrm>
            <a:off x="1619250" y="7051675"/>
            <a:ext cx="4248150" cy="122238"/>
          </a:xfrm>
          <a:prstGeom prst="rect">
            <a:avLst/>
          </a:prstGeom>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Date Placeholder 3"/>
          <p:cNvSpPr>
            <a:spLocks noGrp="1"/>
          </p:cNvSpPr>
          <p:nvPr>
            <p:ph type="dt" sz="half" idx="10"/>
          </p:nvPr>
        </p:nvSpPr>
        <p:spPr/>
        <p:txBody>
          <a:bodyPr/>
          <a:lstStyle>
            <a:lvl1pPr>
              <a:defRPr/>
            </a:lvl1pPr>
          </a:lstStyle>
          <a:p>
            <a:pPr>
              <a:defRPr/>
            </a:pPr>
            <a:fld id="{2911552E-D340-44EC-9955-EB57B0DBABB8}" type="datetime4">
              <a:rPr lang="en-US" smtClean="0"/>
              <a:t>May 25, 2018</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8F2AD484-C914-42B1-B0DE-8D4014DF6726}" type="slidenum">
              <a:rPr lang="en-GB"/>
              <a:pPr>
                <a:defRPr/>
              </a:pPr>
              <a:t>‹Nr.›</a:t>
            </a:fld>
            <a:endParaRPr lang="en-GB" dirty="0"/>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3"/>
          <p:cNvSpPr>
            <a:spLocks noGrp="1"/>
          </p:cNvSpPr>
          <p:nvPr>
            <p:ph type="dt" sz="half" idx="10"/>
          </p:nvPr>
        </p:nvSpPr>
        <p:spPr/>
        <p:txBody>
          <a:bodyPr/>
          <a:lstStyle>
            <a:lvl1pPr>
              <a:defRPr/>
            </a:lvl1pPr>
          </a:lstStyle>
          <a:p>
            <a:pPr>
              <a:defRPr/>
            </a:pPr>
            <a:fld id="{17D688CF-8204-40F5-BA59-3BA4A8D183E5}" type="datetime4">
              <a:rPr lang="en-US" smtClean="0"/>
              <a:t>May 25, 2018</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699DEE57-B4F3-4B1C-8B1C-03DC871D9605}" type="slidenum">
              <a:rPr lang="en-GB"/>
              <a:pPr>
                <a:defRPr/>
              </a:pPr>
              <a:t>‹Nr.›</a:t>
            </a:fld>
            <a:endParaRPr lang="en-GB" dirty="0"/>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Date Placeholder 3"/>
          <p:cNvSpPr>
            <a:spLocks noGrp="1"/>
          </p:cNvSpPr>
          <p:nvPr>
            <p:ph type="dt" sz="half" idx="10"/>
          </p:nvPr>
        </p:nvSpPr>
        <p:spPr/>
        <p:txBody>
          <a:bodyPr/>
          <a:lstStyle>
            <a:lvl1pPr>
              <a:defRPr/>
            </a:lvl1pPr>
          </a:lstStyle>
          <a:p>
            <a:pPr>
              <a:defRPr/>
            </a:pPr>
            <a:fld id="{783B22E6-7271-4E31-AD2E-345CCCB7B61A}" type="datetime4">
              <a:rPr lang="en-US" smtClean="0"/>
              <a:t>May 25, 2018</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AAAA0915-475E-4FDD-AB6A-71C5543ADEE0}" type="slidenum">
              <a:rPr lang="en-GB"/>
              <a:pPr>
                <a:defRPr/>
              </a:pPr>
              <a:t>‹Nr.›</a:t>
            </a:fld>
            <a:endParaRPr lang="en-GB" dirty="0"/>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53975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757363"/>
            <a:ext cx="3956050" cy="4284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Date Placeholder 3"/>
          <p:cNvSpPr>
            <a:spLocks noGrp="1"/>
          </p:cNvSpPr>
          <p:nvPr>
            <p:ph type="dt" sz="half" idx="10"/>
          </p:nvPr>
        </p:nvSpPr>
        <p:spPr/>
        <p:txBody>
          <a:bodyPr/>
          <a:lstStyle>
            <a:lvl1pPr>
              <a:defRPr/>
            </a:lvl1pPr>
          </a:lstStyle>
          <a:p>
            <a:pPr>
              <a:defRPr/>
            </a:pPr>
            <a:fld id="{18250C46-C46A-4E26-BFEB-0C7B36DA9ED5}" type="datetime4">
              <a:rPr lang="en-US" smtClean="0"/>
              <a:t>May 25, 2018</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2B9EA700-8F4A-4DC7-894A-58777C553319}" type="slidenum">
              <a:rPr lang="en-GB"/>
              <a:pPr>
                <a:defRPr/>
              </a:pPr>
              <a:t>‹Nr.›</a:t>
            </a:fld>
            <a:endParaRPr lang="en-GB" dirty="0"/>
          </a:p>
        </p:txBody>
      </p:sp>
      <p:sp>
        <p:nvSpPr>
          <p:cNvPr id="7"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Date Placeholder 3"/>
          <p:cNvSpPr>
            <a:spLocks noGrp="1"/>
          </p:cNvSpPr>
          <p:nvPr>
            <p:ph type="dt" sz="half" idx="10"/>
          </p:nvPr>
        </p:nvSpPr>
        <p:spPr/>
        <p:txBody>
          <a:bodyPr/>
          <a:lstStyle>
            <a:lvl1pPr>
              <a:defRPr/>
            </a:lvl1pPr>
          </a:lstStyle>
          <a:p>
            <a:pPr>
              <a:defRPr/>
            </a:pPr>
            <a:fld id="{56AA3EA1-4559-4B87-81CC-52C93C5CBF4D}" type="datetime4">
              <a:rPr lang="en-US" smtClean="0"/>
              <a:t>May 25, 2018</a:t>
            </a:fld>
            <a:endParaRPr lang="en-GB" dirty="0"/>
          </a:p>
        </p:txBody>
      </p:sp>
      <p:sp>
        <p:nvSpPr>
          <p:cNvPr id="8" name="Slide Number Placeholder 5"/>
          <p:cNvSpPr>
            <a:spLocks noGrp="1"/>
          </p:cNvSpPr>
          <p:nvPr>
            <p:ph type="sldNum" sz="quarter" idx="11"/>
          </p:nvPr>
        </p:nvSpPr>
        <p:spPr/>
        <p:txBody>
          <a:bodyPr/>
          <a:lstStyle>
            <a:lvl1pPr>
              <a:defRPr/>
            </a:lvl1pPr>
          </a:lstStyle>
          <a:p>
            <a:pPr>
              <a:defRPr/>
            </a:pPr>
            <a:fld id="{E1F8701C-F966-453B-A129-63079EF9096A}" type="slidenum">
              <a:rPr lang="en-GB"/>
              <a:pPr>
                <a:defRPr/>
              </a:pPr>
              <a:t>‹Nr.›</a:t>
            </a:fld>
            <a:endParaRPr lang="en-GB" dirty="0"/>
          </a:p>
        </p:txBody>
      </p:sp>
      <p:sp>
        <p:nvSpPr>
          <p:cNvPr id="9"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Date Placeholder 3"/>
          <p:cNvSpPr>
            <a:spLocks noGrp="1"/>
          </p:cNvSpPr>
          <p:nvPr>
            <p:ph type="dt" sz="half" idx="10"/>
          </p:nvPr>
        </p:nvSpPr>
        <p:spPr/>
        <p:txBody>
          <a:bodyPr/>
          <a:lstStyle>
            <a:lvl1pPr>
              <a:defRPr/>
            </a:lvl1pPr>
          </a:lstStyle>
          <a:p>
            <a:pPr>
              <a:defRPr/>
            </a:pPr>
            <a:fld id="{2A12E960-9B2E-4A7F-9ED4-823D493EE7BB}" type="datetime4">
              <a:rPr lang="en-US" smtClean="0"/>
              <a:t>May 25, 2018</a:t>
            </a:fld>
            <a:endParaRPr lang="en-GB" dirty="0"/>
          </a:p>
        </p:txBody>
      </p:sp>
      <p:sp>
        <p:nvSpPr>
          <p:cNvPr id="4" name="Slide Number Placeholder 5"/>
          <p:cNvSpPr>
            <a:spLocks noGrp="1"/>
          </p:cNvSpPr>
          <p:nvPr>
            <p:ph type="sldNum" sz="quarter" idx="11"/>
          </p:nvPr>
        </p:nvSpPr>
        <p:spPr/>
        <p:txBody>
          <a:bodyPr/>
          <a:lstStyle>
            <a:lvl1pPr>
              <a:defRPr/>
            </a:lvl1pPr>
          </a:lstStyle>
          <a:p>
            <a:pPr>
              <a:defRPr/>
            </a:pPr>
            <a:fld id="{B137D255-7D84-4491-A266-67D8F4D9E72B}" type="slidenum">
              <a:rPr lang="en-GB"/>
              <a:pPr>
                <a:defRPr/>
              </a:pPr>
              <a:t>‹Nr.›</a:t>
            </a:fld>
            <a:endParaRPr lang="en-GB" dirty="0"/>
          </a:p>
        </p:txBody>
      </p:sp>
      <p:sp>
        <p:nvSpPr>
          <p:cNvPr id="5"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0E1CC2-EFBD-4A25-B0C8-FF97CB5B68F8}" type="datetime4">
              <a:rPr lang="en-US" smtClean="0"/>
              <a:t>May 25, 2018</a:t>
            </a:fld>
            <a:endParaRPr lang="en-GB" dirty="0"/>
          </a:p>
        </p:txBody>
      </p:sp>
      <p:sp>
        <p:nvSpPr>
          <p:cNvPr id="3" name="Slide Number Placeholder 5"/>
          <p:cNvSpPr>
            <a:spLocks noGrp="1"/>
          </p:cNvSpPr>
          <p:nvPr>
            <p:ph type="sldNum" sz="quarter" idx="11"/>
          </p:nvPr>
        </p:nvSpPr>
        <p:spPr/>
        <p:txBody>
          <a:bodyPr/>
          <a:lstStyle>
            <a:lvl1pPr>
              <a:defRPr/>
            </a:lvl1pPr>
          </a:lstStyle>
          <a:p>
            <a:pPr>
              <a:defRPr/>
            </a:pPr>
            <a:fld id="{257AB76E-5B77-4BAC-A5DB-B14585974639}" type="slidenum">
              <a:rPr lang="en-GB"/>
              <a:pPr>
                <a:defRPr/>
              </a:pPr>
              <a:t>‹Nr.›</a:t>
            </a:fld>
            <a:endParaRPr lang="en-GB" dirty="0"/>
          </a:p>
        </p:txBody>
      </p:sp>
      <p:sp>
        <p:nvSpPr>
          <p:cNvPr id="4"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3"/>
          <p:cNvSpPr>
            <a:spLocks noGrp="1"/>
          </p:cNvSpPr>
          <p:nvPr>
            <p:ph type="dt" sz="half" idx="10"/>
          </p:nvPr>
        </p:nvSpPr>
        <p:spPr/>
        <p:txBody>
          <a:bodyPr/>
          <a:lstStyle>
            <a:lvl1pPr>
              <a:defRPr/>
            </a:lvl1pPr>
          </a:lstStyle>
          <a:p>
            <a:pPr>
              <a:defRPr/>
            </a:pPr>
            <a:fld id="{39377A82-0490-4B28-A473-8C8B9C6F35E7}" type="datetime4">
              <a:rPr lang="en-US" smtClean="0"/>
              <a:t>May 25, 2018</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E50DB195-4043-41C8-A3EA-EC9BD5AC3901}" type="slidenum">
              <a:rPr lang="en-GB"/>
              <a:pPr>
                <a:defRPr/>
              </a:pPr>
              <a:t>‹Nr.›</a:t>
            </a:fld>
            <a:endParaRPr lang="en-GB" dirty="0"/>
          </a:p>
        </p:txBody>
      </p:sp>
      <p:sp>
        <p:nvSpPr>
          <p:cNvPr id="7"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Date Placeholder 3"/>
          <p:cNvSpPr>
            <a:spLocks noGrp="1"/>
          </p:cNvSpPr>
          <p:nvPr>
            <p:ph type="dt" sz="half" idx="10"/>
          </p:nvPr>
        </p:nvSpPr>
        <p:spPr/>
        <p:txBody>
          <a:bodyPr/>
          <a:lstStyle>
            <a:lvl1pPr>
              <a:defRPr/>
            </a:lvl1pPr>
          </a:lstStyle>
          <a:p>
            <a:pPr>
              <a:defRPr/>
            </a:pPr>
            <a:fld id="{52525190-7AFB-47CB-8C13-D255363650BE}" type="datetime4">
              <a:rPr lang="en-US" smtClean="0"/>
              <a:t>May 25, 2018</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12A7B5ED-2A06-4FFC-A335-FF4292DC71EA}" type="slidenum">
              <a:rPr lang="en-GB"/>
              <a:pPr>
                <a:defRPr/>
              </a:pPr>
              <a:t>‹Nr.›</a:t>
            </a:fld>
            <a:endParaRPr lang="en-GB" dirty="0"/>
          </a:p>
        </p:txBody>
      </p:sp>
      <p:sp>
        <p:nvSpPr>
          <p:cNvPr id="7"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Date Placeholder 3"/>
          <p:cNvSpPr>
            <a:spLocks noGrp="1"/>
          </p:cNvSpPr>
          <p:nvPr>
            <p:ph type="dt" sz="half" idx="10"/>
          </p:nvPr>
        </p:nvSpPr>
        <p:spPr/>
        <p:txBody>
          <a:bodyPr/>
          <a:lstStyle>
            <a:lvl1pPr>
              <a:defRPr/>
            </a:lvl1pPr>
          </a:lstStyle>
          <a:p>
            <a:pPr>
              <a:defRPr/>
            </a:pPr>
            <a:fld id="{AA2D21B8-0A5A-43BC-96B8-2C03D05F7DE1}" type="datetime4">
              <a:rPr lang="en-US" smtClean="0"/>
              <a:t>May 25, 2018</a:t>
            </a:fld>
            <a:endParaRPr lang="en-GB" dirty="0"/>
          </a:p>
        </p:txBody>
      </p:sp>
      <p:sp>
        <p:nvSpPr>
          <p:cNvPr id="5" name="Slide Number Placeholder 5"/>
          <p:cNvSpPr>
            <a:spLocks noGrp="1"/>
          </p:cNvSpPr>
          <p:nvPr>
            <p:ph type="sldNum" sz="quarter" idx="11"/>
          </p:nvPr>
        </p:nvSpPr>
        <p:spPr/>
        <p:txBody>
          <a:bodyPr/>
          <a:lstStyle>
            <a:lvl1pPr>
              <a:defRPr/>
            </a:lvl1pPr>
          </a:lstStyle>
          <a:p>
            <a:pPr>
              <a:defRPr/>
            </a:pPr>
            <a:fld id="{C878412C-409B-4F72-B213-04F07562E839}" type="slidenum">
              <a:rPr lang="en-GB"/>
              <a:pPr>
                <a:defRPr/>
              </a:pPr>
              <a:t>‹Nr.›</a:t>
            </a:fld>
            <a:endParaRPr lang="en-GB" dirty="0"/>
          </a:p>
        </p:txBody>
      </p:sp>
      <p:sp>
        <p:nvSpPr>
          <p:cNvPr id="6" name="Footer Placeholder 25"/>
          <p:cNvSpPr>
            <a:spLocks noGrp="1"/>
          </p:cNvSpPr>
          <p:nvPr>
            <p:ph type="ftr" sz="quarter" idx="12"/>
          </p:nvPr>
        </p:nvSpPr>
        <p:spPr/>
        <p:txBody>
          <a:bodyPr/>
          <a:lstStyle>
            <a:lvl1pPr>
              <a:defRPr/>
            </a:lvl1pPr>
          </a:lstStyle>
          <a:p>
            <a:pPr>
              <a:defRPr/>
            </a:pPr>
            <a:r>
              <a:rPr lang="en-US"/>
              <a:t>European network for Health Technology Assessment | JA3 2016-2020 | www.eunethta.eu</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5.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3.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theme" Target="../theme/theme15.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image" Target="../media/image1.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19" Type="http://schemas.openxmlformats.org/officeDocument/2006/relationships/theme" Target="../theme/theme1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0" Type="http://schemas.openxmlformats.org/officeDocument/2006/relationships/image" Target="../media/image1.png"/><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19" Type="http://schemas.openxmlformats.org/officeDocument/2006/relationships/theme" Target="../theme/theme17.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image" Target="../media/image1.png"/><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theme" Target="../theme/theme18.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8.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6" Type="http://schemas.openxmlformats.org/officeDocument/2006/relationships/image" Target="../media/image9.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8.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D:\Desktop\4401 SST PPT Levering til SkabelonDesign\PNG Baggrunde\text_slide_grey.png"/>
          <p:cNvPicPr>
            <a:picLocks noChangeAspect="1" noChangeArrowheads="1"/>
          </p:cNvPicPr>
          <p:nvPr/>
        </p:nvPicPr>
        <p:blipFill>
          <a:blip r:embed="rId25"/>
          <a:srcRect/>
          <a:stretch>
            <a:fillRect/>
          </a:stretch>
        </p:blipFill>
        <p:spPr bwMode="auto">
          <a:xfrm>
            <a:off x="0" y="0"/>
            <a:ext cx="9144000" cy="6858000"/>
          </a:xfrm>
          <a:prstGeom prst="rect">
            <a:avLst/>
          </a:prstGeom>
          <a:noFill/>
          <a:ln w="9525">
            <a:noFill/>
            <a:miter lim="800000"/>
            <a:headEnd/>
            <a:tailEnd/>
          </a:ln>
        </p:spPr>
      </p:pic>
      <p:sp>
        <p:nvSpPr>
          <p:cNvPr id="14" name="TextBox 13"/>
          <p:cNvSpPr txBox="1"/>
          <p:nvPr userDrawn="1"/>
        </p:nvSpPr>
        <p:spPr>
          <a:xfrm>
            <a:off x="1619250" y="6581775"/>
            <a:ext cx="4284663" cy="122238"/>
          </a:xfrm>
          <a:prstGeom prst="rect">
            <a:avLst/>
          </a:prstGeom>
          <a:noFill/>
        </p:spPr>
        <p:txBody>
          <a:bodyPr lIns="0" tIns="0" rIns="0" bIns="0">
            <a:spAutoFit/>
          </a:bodyPr>
          <a:lstStyle/>
          <a:p>
            <a:pPr fontAlgn="auto">
              <a:spcBef>
                <a:spcPts val="0"/>
              </a:spcBef>
              <a:spcAft>
                <a:spcPts val="0"/>
              </a:spcAft>
              <a:defRPr/>
            </a:pPr>
            <a:r>
              <a:rPr lang="en-GB" sz="800" dirty="0">
                <a:latin typeface="+mn-lt"/>
                <a:cs typeface="+mn-cs"/>
              </a:rPr>
              <a:t>European network for Health Technology Assessment | JA3 2016 - 2020 | www.eunethta.eu</a:t>
            </a:r>
          </a:p>
        </p:txBody>
      </p:sp>
      <p:sp>
        <p:nvSpPr>
          <p:cNvPr id="1028"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029"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4" name="Date Placeholder 3"/>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1526BC4E-E80B-442D-B6AE-50D842707460}" type="datetime4">
              <a:rPr lang="en-US" smtClean="0"/>
              <a:t>May 25, 2018</a:t>
            </a:fld>
            <a:endParaRPr lang="en-GB"/>
          </a:p>
        </p:txBody>
      </p:sp>
      <p:sp>
        <p:nvSpPr>
          <p:cNvPr id="6" name="Slide Number Placeholder 5"/>
          <p:cNvSpPr>
            <a:spLocks noGrp="1"/>
          </p:cNvSpPr>
          <p:nvPr>
            <p:ph type="sldNum" sz="quarter" idx="4"/>
          </p:nvPr>
        </p:nvSpPr>
        <p:spPr>
          <a:xfrm>
            <a:off x="7993063" y="6581775"/>
            <a:ext cx="611187"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1C6D41C2-0D9C-4B49-A46E-7D724CC51300}"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124"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 id="2147484306" r:id="rId18"/>
    <p:sldLayoutId id="2147484123" r:id="rId19"/>
    <p:sldLayoutId id="2147484307" r:id="rId20"/>
    <p:sldLayoutId id="2147484309" r:id="rId21"/>
    <p:sldLayoutId id="2147484310" r:id="rId22"/>
    <p:sldLayoutId id="2147484390" r:id="rId23"/>
  </p:sldLayoutIdLst>
  <p:hf hdr="0" dt="0"/>
  <p:txStyles>
    <p:titleStyle>
      <a:lvl1pPr algn="l" rtl="0" eaLnBrk="0" fontAlgn="base" hangingPunct="0">
        <a:lnSpc>
          <a:spcPct val="95000"/>
        </a:lnSpc>
        <a:spcBef>
          <a:spcPct val="0"/>
        </a:spcBef>
        <a:spcAft>
          <a:spcPct val="0"/>
        </a:spcAft>
        <a:defRPr sz="3000" b="1" kern="1200">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fontAlgn="base">
        <a:lnSpc>
          <a:spcPct val="95000"/>
        </a:lnSpc>
        <a:spcBef>
          <a:spcPct val="0"/>
        </a:spcBef>
        <a:spcAft>
          <a:spcPct val="0"/>
        </a:spcAft>
        <a:defRPr sz="3000" b="1">
          <a:solidFill>
            <a:srgbClr val="000000"/>
          </a:solidFill>
          <a:latin typeface="Arial" charset="0"/>
        </a:defRPr>
      </a:lvl6pPr>
      <a:lvl7pPr marL="914400" algn="l" rtl="0" fontAlgn="base">
        <a:lnSpc>
          <a:spcPct val="95000"/>
        </a:lnSpc>
        <a:spcBef>
          <a:spcPct val="0"/>
        </a:spcBef>
        <a:spcAft>
          <a:spcPct val="0"/>
        </a:spcAft>
        <a:defRPr sz="3000" b="1">
          <a:solidFill>
            <a:srgbClr val="000000"/>
          </a:solidFill>
          <a:latin typeface="Arial" charset="0"/>
        </a:defRPr>
      </a:lvl7pPr>
      <a:lvl8pPr marL="1371600" algn="l" rtl="0" fontAlgn="base">
        <a:lnSpc>
          <a:spcPct val="95000"/>
        </a:lnSpc>
        <a:spcBef>
          <a:spcPct val="0"/>
        </a:spcBef>
        <a:spcAft>
          <a:spcPct val="0"/>
        </a:spcAft>
        <a:defRPr sz="3000" b="1">
          <a:solidFill>
            <a:srgbClr val="000000"/>
          </a:solidFill>
          <a:latin typeface="Arial" charset="0"/>
        </a:defRPr>
      </a:lvl8pPr>
      <a:lvl9pPr marL="1828800" algn="l" rtl="0" fontAlgn="base">
        <a:lnSpc>
          <a:spcPct val="95000"/>
        </a:lnSpc>
        <a:spcBef>
          <a:spcPct val="0"/>
        </a:spcBef>
        <a:spcAft>
          <a:spcPct val="0"/>
        </a:spcAft>
        <a:defRPr sz="3000" b="1">
          <a:solidFill>
            <a:srgbClr val="000000"/>
          </a:solidFill>
          <a:latin typeface="Arial" charset="0"/>
        </a:defRPr>
      </a:lvl9pPr>
    </p:titleStyle>
    <p:bodyStyle>
      <a:lvl1pPr marL="2159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1pPr>
      <a:lvl2pPr marL="4318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2pPr>
      <a:lvl3pPr marL="6477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3pPr>
      <a:lvl4pPr marL="8636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4pPr>
      <a:lvl5pPr marL="1079500" indent="-215900" algn="l" rtl="0" eaLnBrk="0" fontAlgn="base" hangingPunct="0">
        <a:spcBef>
          <a:spcPts val="900"/>
        </a:spcBef>
        <a:spcAft>
          <a:spcPct val="0"/>
        </a:spcAft>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9922"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cs typeface="+mn-cs"/>
              </a:rPr>
              <a:t>European network for Health Technology Assessment | JA3</a:t>
            </a:r>
            <a:r>
              <a:rPr lang="en-GB" sz="800" baseline="0" dirty="0">
                <a:cs typeface="+mn-cs"/>
              </a:rPr>
              <a:t> 2016- 2020 </a:t>
            </a:r>
            <a:r>
              <a:rPr lang="en-GB" sz="800" dirty="0">
                <a:cs typeface="+mn-cs"/>
              </a:rPr>
              <a:t>| www.eunethta.eu</a:t>
            </a:r>
          </a:p>
        </p:txBody>
      </p:sp>
      <p:sp>
        <p:nvSpPr>
          <p:cNvPr id="9" name="Tekstboks 9"/>
          <p:cNvSpPr txBox="1"/>
          <p:nvPr userDrawn="1"/>
        </p:nvSpPr>
        <p:spPr>
          <a:xfrm>
            <a:off x="8072438" y="6357938"/>
            <a:ext cx="642937" cy="215900"/>
          </a:xfrm>
          <a:prstGeom prst="rect">
            <a:avLst/>
          </a:prstGeom>
          <a:noFill/>
        </p:spPr>
        <p:txBody>
          <a:bodyPr>
            <a:spAutoFit/>
          </a:bodyPr>
          <a:lstStyle/>
          <a:p>
            <a:pPr algn="r">
              <a:defRPr/>
            </a:pPr>
            <a:fld id="{BD3DBB93-4919-42A9-AFD1-687113A71E06}" type="slidenum">
              <a:rPr lang="da-DK" sz="800">
                <a:latin typeface="Arial" pitchFamily="34" charset="0"/>
                <a:cs typeface="+mn-cs"/>
              </a:rPr>
              <a:pPr algn="r">
                <a:defRPr/>
              </a:pPr>
              <a:t>‹Nr.›</a:t>
            </a:fld>
            <a:endParaRPr lang="da-DK" sz="800" dirty="0">
              <a:latin typeface="Arial" pitchFamily="34" charset="0"/>
              <a:cs typeface="+mn-cs"/>
            </a:endParaRPr>
          </a:p>
        </p:txBody>
      </p:sp>
      <p:sp>
        <p:nvSpPr>
          <p:cNvPr id="209925"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209926"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cSld>
  <p:clrMap bg1="lt1" tx1="dk1" bg2="lt2" tx2="dk2" accent1="accent1" accent2="accent2" accent3="accent3" accent4="accent4" accent5="accent5" accent6="accent6" hlink="hlink" folHlink="folHlink"/>
  <p:sldLayoutIdLst>
    <p:sldLayoutId id="2147484245" r:id="rId1"/>
    <p:sldLayoutId id="2147484244" r:id="rId2"/>
    <p:sldLayoutId id="2147484243" r:id="rId3"/>
    <p:sldLayoutId id="2147484242" r:id="rId4"/>
    <p:sldLayoutId id="2147484241" r:id="rId5"/>
    <p:sldLayoutId id="2147484240" r:id="rId6"/>
    <p:sldLayoutId id="2147484239" r:id="rId7"/>
    <p:sldLayoutId id="2147484238" r:id="rId8"/>
    <p:sldLayoutId id="2147484237" r:id="rId9"/>
    <p:sldLayoutId id="2147484236" r:id="rId10"/>
    <p:sldLayoutId id="2147484235"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eaLnBrk="0" fontAlgn="base" hangingPunct="0">
        <a:lnSpc>
          <a:spcPct val="95000"/>
        </a:lnSpc>
        <a:spcBef>
          <a:spcPct val="0"/>
        </a:spcBef>
        <a:spcAft>
          <a:spcPct val="0"/>
        </a:spcAft>
        <a:defRPr sz="3000" b="1">
          <a:solidFill>
            <a:srgbClr val="000000"/>
          </a:solidFill>
          <a:latin typeface="Arial" charset="0"/>
        </a:defRPr>
      </a:lvl6pPr>
      <a:lvl7pPr marL="914400" algn="l" rtl="0" eaLnBrk="0" fontAlgn="base" hangingPunct="0">
        <a:lnSpc>
          <a:spcPct val="95000"/>
        </a:lnSpc>
        <a:spcBef>
          <a:spcPct val="0"/>
        </a:spcBef>
        <a:spcAft>
          <a:spcPct val="0"/>
        </a:spcAft>
        <a:defRPr sz="3000" b="1">
          <a:solidFill>
            <a:srgbClr val="000000"/>
          </a:solidFill>
          <a:latin typeface="Arial" charset="0"/>
        </a:defRPr>
      </a:lvl7pPr>
      <a:lvl8pPr marL="1371600" algn="l" rtl="0" eaLnBrk="0" fontAlgn="base" hangingPunct="0">
        <a:lnSpc>
          <a:spcPct val="95000"/>
        </a:lnSpc>
        <a:spcBef>
          <a:spcPct val="0"/>
        </a:spcBef>
        <a:spcAft>
          <a:spcPct val="0"/>
        </a:spcAft>
        <a:defRPr sz="3000" b="1">
          <a:solidFill>
            <a:srgbClr val="000000"/>
          </a:solidFill>
          <a:latin typeface="Arial" charset="0"/>
        </a:defRPr>
      </a:lvl8pPr>
      <a:lvl9pPr marL="1828800" algn="l" rtl="0" eaLnBrk="0" fontAlgn="base" hangingPunct="0">
        <a:lnSpc>
          <a:spcPct val="95000"/>
        </a:lnSpc>
        <a:spcBef>
          <a:spcPct val="0"/>
        </a:spcBef>
        <a:spcAft>
          <a:spcPct val="0"/>
        </a:spcAft>
        <a:defRPr sz="3000" b="1">
          <a:solidFill>
            <a:srgbClr val="000000"/>
          </a:solidFill>
          <a:latin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defRPr>
      </a:lvl2pPr>
      <a:lvl3pPr marL="536575" indent="-176213" algn="l" rtl="0" eaLnBrk="0" fontAlgn="base" hangingPunct="0">
        <a:spcBef>
          <a:spcPts val="900"/>
        </a:spcBef>
        <a:spcAft>
          <a:spcPct val="0"/>
        </a:spcAft>
        <a:buFont typeface="Arial" charset="0"/>
        <a:buChar char="­"/>
        <a:defRPr>
          <a:solidFill>
            <a:srgbClr val="020202"/>
          </a:solidFill>
          <a:latin typeface="+mn-lt"/>
        </a:defRPr>
      </a:lvl3pPr>
      <a:lvl4pPr marL="715963" indent="-179388" algn="l" rtl="0" eaLnBrk="0" fontAlgn="base" hangingPunct="0">
        <a:spcBef>
          <a:spcPts val="900"/>
        </a:spcBef>
        <a:spcAft>
          <a:spcPct val="0"/>
        </a:spcAft>
        <a:buFont typeface="Arial" charset="0"/>
        <a:buChar char="­"/>
        <a:defRPr>
          <a:solidFill>
            <a:srgbClr val="020202"/>
          </a:solidFill>
          <a:latin typeface="+mn-lt"/>
        </a:defRPr>
      </a:lvl4pPr>
      <a:lvl5pPr marL="896938" indent="-180975" algn="l" rtl="0" eaLnBrk="0" fontAlgn="base" hangingPunct="0">
        <a:spcBef>
          <a:spcPts val="900"/>
        </a:spcBef>
        <a:spcAft>
          <a:spcPct val="0"/>
        </a:spcAft>
        <a:buFont typeface="Arial" charset="0"/>
        <a:buChar char="­"/>
        <a:defRPr>
          <a:solidFill>
            <a:srgbClr val="020202"/>
          </a:solidFill>
          <a:latin typeface="+mn-lt"/>
        </a:defRPr>
      </a:lvl5pPr>
      <a:lvl6pPr marL="1354138" indent="-180975" algn="l" rtl="0" eaLnBrk="0" fontAlgn="base" hangingPunct="0">
        <a:spcBef>
          <a:spcPts val="900"/>
        </a:spcBef>
        <a:spcAft>
          <a:spcPct val="0"/>
        </a:spcAft>
        <a:buFont typeface="Arial" charset="0"/>
        <a:buChar char="­"/>
        <a:defRPr>
          <a:solidFill>
            <a:srgbClr val="020202"/>
          </a:solidFill>
          <a:latin typeface="+mn-lt"/>
        </a:defRPr>
      </a:lvl6pPr>
      <a:lvl7pPr marL="1811338" indent="-180975" algn="l" rtl="0" eaLnBrk="0" fontAlgn="base" hangingPunct="0">
        <a:spcBef>
          <a:spcPts val="900"/>
        </a:spcBef>
        <a:spcAft>
          <a:spcPct val="0"/>
        </a:spcAft>
        <a:buFont typeface="Arial" charset="0"/>
        <a:buChar char="­"/>
        <a:defRPr>
          <a:solidFill>
            <a:srgbClr val="020202"/>
          </a:solidFill>
          <a:latin typeface="+mn-lt"/>
        </a:defRPr>
      </a:lvl7pPr>
      <a:lvl8pPr marL="2268538" indent="-180975" algn="l" rtl="0" eaLnBrk="0" fontAlgn="base" hangingPunct="0">
        <a:spcBef>
          <a:spcPts val="900"/>
        </a:spcBef>
        <a:spcAft>
          <a:spcPct val="0"/>
        </a:spcAft>
        <a:buFont typeface="Arial" charset="0"/>
        <a:buChar char="­"/>
        <a:defRPr>
          <a:solidFill>
            <a:srgbClr val="020202"/>
          </a:solidFill>
          <a:latin typeface="+mn-lt"/>
        </a:defRPr>
      </a:lvl8pPr>
      <a:lvl9pPr marL="2725738" indent="-180975" algn="l" rtl="0" eaLnBrk="0" fontAlgn="base" hangingPunct="0">
        <a:spcBef>
          <a:spcPts val="900"/>
        </a:spcBef>
        <a:spcAft>
          <a:spcPct val="0"/>
        </a:spcAft>
        <a:buFont typeface="Arial" charset="0"/>
        <a:buChar char="­"/>
        <a:defRPr>
          <a:solidFill>
            <a:srgbClr val="02020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2210"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cs typeface="+mn-cs"/>
              </a:rPr>
              <a:t>European network for Health Technology Assessment | JA3</a:t>
            </a:r>
            <a:r>
              <a:rPr lang="en-GB" sz="800" baseline="0" dirty="0">
                <a:cs typeface="+mn-cs"/>
              </a:rPr>
              <a:t> 2016 – 2020 </a:t>
            </a:r>
            <a:r>
              <a:rPr lang="en-GB" sz="800" dirty="0">
                <a:cs typeface="+mn-cs"/>
              </a:rPr>
              <a:t>| www.eunethta.eu</a:t>
            </a:r>
          </a:p>
        </p:txBody>
      </p:sp>
      <p:sp>
        <p:nvSpPr>
          <p:cNvPr id="9" name="AutoShape 4"/>
          <p:cNvSpPr>
            <a:spLocks/>
          </p:cNvSpPr>
          <p:nvPr userDrawn="1"/>
        </p:nvSpPr>
        <p:spPr bwMode="gray">
          <a:xfrm>
            <a:off x="-1733550" y="895350"/>
            <a:ext cx="1595437" cy="554038"/>
          </a:xfrm>
          <a:prstGeom prst="rect">
            <a:avLst/>
          </a:prstGeom>
          <a:noFill/>
          <a:ln>
            <a:noFill/>
          </a:ln>
          <a:extLst/>
        </p:spPr>
        <p:txBody>
          <a:bodyPr lIns="0" tIns="0" rIns="0" bIns="0">
            <a:spAutoFit/>
          </a:bodyPr>
          <a:lstStyle/>
          <a:p>
            <a:pPr algn="r">
              <a:buFont typeface="+mj-lt"/>
              <a:buNone/>
              <a:defRPr/>
            </a:pPr>
            <a:r>
              <a:rPr lang="en-GB" sz="900" dirty="0">
                <a:solidFill>
                  <a:srgbClr val="505050"/>
                </a:solidFill>
                <a:latin typeface="Arial" pitchFamily="34" charset="0"/>
                <a:cs typeface="Arial" pitchFamily="34" charset="0"/>
              </a:rPr>
              <a:t> Maximum two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lines in header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Press ‘Caps locked’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for title in Caps</a:t>
            </a:r>
          </a:p>
        </p:txBody>
      </p:sp>
      <p:sp>
        <p:nvSpPr>
          <p:cNvPr id="10" name="AutoShape 4"/>
          <p:cNvSpPr>
            <a:spLocks/>
          </p:cNvSpPr>
          <p:nvPr/>
        </p:nvSpPr>
        <p:spPr bwMode="gray">
          <a:xfrm>
            <a:off x="-1733550" y="1801813"/>
            <a:ext cx="1595437" cy="4292600"/>
          </a:xfrm>
          <a:prstGeom prst="rect">
            <a:avLst/>
          </a:prstGeom>
          <a:noFill/>
          <a:ln>
            <a:noFill/>
          </a:ln>
          <a:extLst/>
        </p:spPr>
        <p:txBody>
          <a:bodyPr lIns="0" tIns="0" rIns="0" bIns="0">
            <a:spAutoFit/>
          </a:bodyPr>
          <a:lstStyle/>
          <a:p>
            <a:pPr algn="r">
              <a:buFont typeface="+mj-lt"/>
              <a:buNone/>
              <a:defRPr/>
            </a:pPr>
            <a:r>
              <a:rPr lang="en-GB" sz="900" dirty="0">
                <a:solidFill>
                  <a:srgbClr val="505050"/>
                </a:solidFill>
                <a:latin typeface="Arial" pitchFamily="34" charset="0"/>
                <a:cs typeface="Arial" pitchFamily="34" charset="0"/>
              </a:rPr>
              <a:t> </a:t>
            </a:r>
            <a:r>
              <a:rPr lang="en-GB" sz="900" b="1" dirty="0">
                <a:solidFill>
                  <a:srgbClr val="505050"/>
                </a:solidFill>
                <a:latin typeface="Arial" pitchFamily="34" charset="0"/>
                <a:cs typeface="Arial" pitchFamily="34" charset="0"/>
              </a:rPr>
              <a:t>Change or edit chart</a:t>
            </a:r>
          </a:p>
          <a:p>
            <a:pPr algn="r">
              <a:defRPr/>
            </a:pPr>
            <a:r>
              <a:rPr lang="en-GB" sz="900" dirty="0">
                <a:solidFill>
                  <a:srgbClr val="505050"/>
                </a:solidFill>
                <a:latin typeface="Arial" pitchFamily="34" charset="0"/>
                <a:cs typeface="Arial" pitchFamily="34" charset="0"/>
              </a:rPr>
              <a:t>1. Right click on chart</a:t>
            </a:r>
          </a:p>
          <a:p>
            <a:pPr algn="r">
              <a:defRPr/>
            </a:pPr>
            <a:r>
              <a:rPr lang="en-GB" sz="900" dirty="0">
                <a:solidFill>
                  <a:srgbClr val="505050"/>
                </a:solidFill>
                <a:latin typeface="Arial" pitchFamily="34" charset="0"/>
                <a:cs typeface="Arial" pitchFamily="34" charset="0"/>
              </a:rPr>
              <a:t>2a. Select Change Type and choose a new chart type from the viewed selection</a:t>
            </a:r>
          </a:p>
          <a:p>
            <a:pPr algn="r">
              <a:defRPr/>
            </a:pPr>
            <a:r>
              <a:rPr lang="en-GB" sz="900" dirty="0">
                <a:solidFill>
                  <a:srgbClr val="505050"/>
                </a:solidFill>
                <a:latin typeface="Arial" pitchFamily="34" charset="0"/>
                <a:cs typeface="Arial" pitchFamily="34" charset="0"/>
              </a:rPr>
              <a:t>2b. Select Edit Data and fill in the new data</a:t>
            </a: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endParaRPr lang="en-GB" sz="900" dirty="0">
              <a:solidFill>
                <a:srgbClr val="505050"/>
              </a:solidFill>
              <a:latin typeface="Arial" pitchFamily="34" charset="0"/>
              <a:cs typeface="Arial" pitchFamily="34" charset="0"/>
            </a:endParaRPr>
          </a:p>
          <a:p>
            <a:pPr algn="r">
              <a:defRPr/>
            </a:pPr>
            <a:r>
              <a:rPr lang="en-GB" sz="900" b="1" dirty="0">
                <a:solidFill>
                  <a:srgbClr val="505050"/>
                </a:solidFill>
                <a:latin typeface="Arial" pitchFamily="34" charset="0"/>
                <a:cs typeface="Arial" pitchFamily="34" charset="0"/>
              </a:rPr>
              <a:t>Pre-designed chart </a:t>
            </a:r>
            <a:r>
              <a:rPr lang="en-GB" sz="900" dirty="0">
                <a:solidFill>
                  <a:srgbClr val="505050"/>
                </a:solidFill>
                <a:latin typeface="Arial" pitchFamily="34" charset="0"/>
                <a:cs typeface="Arial" pitchFamily="34" charset="0"/>
              </a:rPr>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1. Click Chart icon or chart</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2. Insert pre-designed chart </a:t>
            </a:r>
          </a:p>
          <a:p>
            <a:pPr algn="r">
              <a:defRPr/>
            </a:pPr>
            <a:r>
              <a:rPr lang="en-GB" sz="900" dirty="0">
                <a:solidFill>
                  <a:srgbClr val="505050"/>
                </a:solidFill>
                <a:latin typeface="Arial" pitchFamily="34" charset="0"/>
                <a:cs typeface="Arial" pitchFamily="34" charset="0"/>
              </a:rPr>
              <a:t>from Templates</a:t>
            </a:r>
          </a:p>
        </p:txBody>
      </p:sp>
      <p:grpSp>
        <p:nvGrpSpPr>
          <p:cNvPr id="222214" name="Group 12"/>
          <p:cNvGrpSpPr>
            <a:grpSpLocks/>
          </p:cNvGrpSpPr>
          <p:nvPr/>
        </p:nvGrpSpPr>
        <p:grpSpPr bwMode="auto">
          <a:xfrm>
            <a:off x="-1311275" y="2852738"/>
            <a:ext cx="1173162" cy="2543175"/>
            <a:chOff x="-1310530" y="2168860"/>
            <a:chExt cx="1172417" cy="2542592"/>
          </a:xfrm>
        </p:grpSpPr>
        <p:pic>
          <p:nvPicPr>
            <p:cNvPr id="222224" name="Picture 2"/>
            <p:cNvPicPr>
              <a:picLocks noChangeAspect="1" noChangeArrowheads="1"/>
            </p:cNvPicPr>
            <p:nvPr/>
          </p:nvPicPr>
          <p:blipFill>
            <a:blip r:embed="rId14"/>
            <a:srcRect/>
            <a:stretch>
              <a:fillRect/>
            </a:stretch>
          </p:blipFill>
          <p:spPr bwMode="auto">
            <a:xfrm>
              <a:off x="-1310530" y="2168860"/>
              <a:ext cx="1172417" cy="2542592"/>
            </a:xfrm>
            <a:prstGeom prst="rect">
              <a:avLst/>
            </a:prstGeom>
            <a:noFill/>
            <a:ln w="9525">
              <a:noFill/>
              <a:miter lim="800000"/>
              <a:headEnd/>
              <a:tailEnd/>
            </a:ln>
          </p:spPr>
        </p:pic>
        <p:sp>
          <p:nvSpPr>
            <p:cNvPr id="13" name="Rounded Rectangle 18"/>
            <p:cNvSpPr/>
            <p:nvPr/>
          </p:nvSpPr>
          <p:spPr>
            <a:xfrm>
              <a:off x="-1286733" y="3357624"/>
              <a:ext cx="1131169" cy="358693"/>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a:p>
          </p:txBody>
        </p:sp>
      </p:grpSp>
      <p:grpSp>
        <p:nvGrpSpPr>
          <p:cNvPr id="222215" name="Group 13"/>
          <p:cNvGrpSpPr>
            <a:grpSpLocks/>
          </p:cNvGrpSpPr>
          <p:nvPr/>
        </p:nvGrpSpPr>
        <p:grpSpPr bwMode="auto">
          <a:xfrm>
            <a:off x="-1871663" y="6088063"/>
            <a:ext cx="1733550" cy="725487"/>
            <a:chOff x="-1871663" y="5985284"/>
            <a:chExt cx="1733550" cy="724802"/>
          </a:xfrm>
        </p:grpSpPr>
        <p:pic>
          <p:nvPicPr>
            <p:cNvPr id="222221" name="Picture 2"/>
            <p:cNvPicPr>
              <a:picLocks noChangeAspect="1" noChangeArrowheads="1"/>
            </p:cNvPicPr>
            <p:nvPr/>
          </p:nvPicPr>
          <p:blipFill>
            <a:blip r:embed="rId15"/>
            <a:srcRect r="41348" b="44186"/>
            <a:stretch>
              <a:fillRect/>
            </a:stretch>
          </p:blipFill>
          <p:spPr bwMode="auto">
            <a:xfrm>
              <a:off x="-1871663" y="5985284"/>
              <a:ext cx="1733550" cy="724802"/>
            </a:xfrm>
            <a:prstGeom prst="rect">
              <a:avLst/>
            </a:prstGeom>
            <a:noFill/>
            <a:ln w="9525">
              <a:noFill/>
              <a:miter lim="800000"/>
              <a:headEnd/>
              <a:tailEnd/>
            </a:ln>
          </p:spPr>
        </p:pic>
        <p:sp>
          <p:nvSpPr>
            <p:cNvPr id="16" name="Rounded Rectangle 15"/>
            <p:cNvSpPr/>
            <p:nvPr/>
          </p:nvSpPr>
          <p:spPr>
            <a:xfrm>
              <a:off x="-1133475" y="6273936"/>
              <a:ext cx="917575" cy="287066"/>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a:p>
          </p:txBody>
        </p:sp>
        <p:sp>
          <p:nvSpPr>
            <p:cNvPr id="17" name="Rounded Rectangle 16"/>
            <p:cNvSpPr/>
            <p:nvPr/>
          </p:nvSpPr>
          <p:spPr>
            <a:xfrm>
              <a:off x="-1824038" y="6166088"/>
              <a:ext cx="576263" cy="163358"/>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900"/>
                </a:spcBef>
                <a:spcAft>
                  <a:spcPts val="0"/>
                </a:spcAft>
                <a:defRPr/>
              </a:pPr>
              <a:endParaRPr lang="en-GB" dirty="0"/>
            </a:p>
          </p:txBody>
        </p:sp>
      </p:grpSp>
      <p:sp>
        <p:nvSpPr>
          <p:cNvPr id="222216"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222217"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18" name="Date Placeholder 8"/>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A5BC91BC-D9B3-4903-B6E2-236CDF801527}" type="datetime4">
              <a:rPr lang="en-US" smtClean="0"/>
              <a:t>May 25, 2018</a:t>
            </a:fld>
            <a:endParaRPr lang="en-GB" dirty="0"/>
          </a:p>
        </p:txBody>
      </p:sp>
      <p:sp>
        <p:nvSpPr>
          <p:cNvPr id="19" name="Footer Placeholder 9"/>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
        <p:nvSpPr>
          <p:cNvPr id="20" name="Slide Number Placeholder 10"/>
          <p:cNvSpPr>
            <a:spLocks noGrp="1"/>
          </p:cNvSpPr>
          <p:nvPr>
            <p:ph type="sldNum" sz="quarter" idx="4"/>
          </p:nvPr>
        </p:nvSpPr>
        <p:spPr>
          <a:xfrm>
            <a:off x="7993063" y="6581775"/>
            <a:ext cx="611187"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697222AE-5FA0-4514-9C32-784B651BC16A}"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4256" r:id="rId1"/>
    <p:sldLayoutId id="2147484255" r:id="rId2"/>
    <p:sldLayoutId id="2147484254" r:id="rId3"/>
    <p:sldLayoutId id="2147484253" r:id="rId4"/>
    <p:sldLayoutId id="2147484252" r:id="rId5"/>
    <p:sldLayoutId id="2147484251" r:id="rId6"/>
    <p:sldLayoutId id="2147484250" r:id="rId7"/>
    <p:sldLayoutId id="2147484249" r:id="rId8"/>
    <p:sldLayoutId id="2147484248" r:id="rId9"/>
    <p:sldLayoutId id="2147484247" r:id="rId10"/>
    <p:sldLayoutId id="2147484246"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eaLnBrk="0" fontAlgn="base" hangingPunct="0">
        <a:lnSpc>
          <a:spcPct val="95000"/>
        </a:lnSpc>
        <a:spcBef>
          <a:spcPct val="0"/>
        </a:spcBef>
        <a:spcAft>
          <a:spcPct val="0"/>
        </a:spcAft>
        <a:defRPr sz="3000" b="1">
          <a:solidFill>
            <a:srgbClr val="000000"/>
          </a:solidFill>
          <a:latin typeface="Arial" charset="0"/>
        </a:defRPr>
      </a:lvl6pPr>
      <a:lvl7pPr marL="914400" algn="l" rtl="0" eaLnBrk="0" fontAlgn="base" hangingPunct="0">
        <a:lnSpc>
          <a:spcPct val="95000"/>
        </a:lnSpc>
        <a:spcBef>
          <a:spcPct val="0"/>
        </a:spcBef>
        <a:spcAft>
          <a:spcPct val="0"/>
        </a:spcAft>
        <a:defRPr sz="3000" b="1">
          <a:solidFill>
            <a:srgbClr val="000000"/>
          </a:solidFill>
          <a:latin typeface="Arial" charset="0"/>
        </a:defRPr>
      </a:lvl7pPr>
      <a:lvl8pPr marL="1371600" algn="l" rtl="0" eaLnBrk="0" fontAlgn="base" hangingPunct="0">
        <a:lnSpc>
          <a:spcPct val="95000"/>
        </a:lnSpc>
        <a:spcBef>
          <a:spcPct val="0"/>
        </a:spcBef>
        <a:spcAft>
          <a:spcPct val="0"/>
        </a:spcAft>
        <a:defRPr sz="3000" b="1">
          <a:solidFill>
            <a:srgbClr val="000000"/>
          </a:solidFill>
          <a:latin typeface="Arial" charset="0"/>
        </a:defRPr>
      </a:lvl8pPr>
      <a:lvl9pPr marL="1828800" algn="l" rtl="0" eaLnBrk="0" fontAlgn="base" hangingPunct="0">
        <a:lnSpc>
          <a:spcPct val="95000"/>
        </a:lnSpc>
        <a:spcBef>
          <a:spcPct val="0"/>
        </a:spcBef>
        <a:spcAft>
          <a:spcPct val="0"/>
        </a:spcAft>
        <a:defRPr sz="3000" b="1">
          <a:solidFill>
            <a:srgbClr val="000000"/>
          </a:solidFill>
          <a:latin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defRPr>
      </a:lvl2pPr>
      <a:lvl3pPr marL="536575" indent="-176213" algn="l" rtl="0" eaLnBrk="0" fontAlgn="base" hangingPunct="0">
        <a:spcBef>
          <a:spcPts val="900"/>
        </a:spcBef>
        <a:spcAft>
          <a:spcPct val="0"/>
        </a:spcAft>
        <a:buFont typeface="Arial" charset="0"/>
        <a:buChar char="­"/>
        <a:defRPr>
          <a:solidFill>
            <a:srgbClr val="020202"/>
          </a:solidFill>
          <a:latin typeface="+mn-lt"/>
        </a:defRPr>
      </a:lvl3pPr>
      <a:lvl4pPr marL="715963" indent="-179388" algn="l" rtl="0" eaLnBrk="0" fontAlgn="base" hangingPunct="0">
        <a:spcBef>
          <a:spcPts val="900"/>
        </a:spcBef>
        <a:spcAft>
          <a:spcPct val="0"/>
        </a:spcAft>
        <a:buFont typeface="Arial" charset="0"/>
        <a:buChar char="­"/>
        <a:defRPr>
          <a:solidFill>
            <a:srgbClr val="020202"/>
          </a:solidFill>
          <a:latin typeface="+mn-lt"/>
        </a:defRPr>
      </a:lvl4pPr>
      <a:lvl5pPr marL="896938" indent="-180975" algn="l" rtl="0" eaLnBrk="0" fontAlgn="base" hangingPunct="0">
        <a:spcBef>
          <a:spcPts val="900"/>
        </a:spcBef>
        <a:spcAft>
          <a:spcPct val="0"/>
        </a:spcAft>
        <a:buFont typeface="Arial" charset="0"/>
        <a:buChar char="­"/>
        <a:defRPr>
          <a:solidFill>
            <a:srgbClr val="020202"/>
          </a:solidFill>
          <a:latin typeface="+mn-lt"/>
        </a:defRPr>
      </a:lvl5pPr>
      <a:lvl6pPr marL="1354138" indent="-180975" algn="l" rtl="0" eaLnBrk="0" fontAlgn="base" hangingPunct="0">
        <a:spcBef>
          <a:spcPts val="900"/>
        </a:spcBef>
        <a:spcAft>
          <a:spcPct val="0"/>
        </a:spcAft>
        <a:buFont typeface="Arial" charset="0"/>
        <a:buChar char="­"/>
        <a:defRPr>
          <a:solidFill>
            <a:srgbClr val="020202"/>
          </a:solidFill>
          <a:latin typeface="+mn-lt"/>
        </a:defRPr>
      </a:lvl6pPr>
      <a:lvl7pPr marL="1811338" indent="-180975" algn="l" rtl="0" eaLnBrk="0" fontAlgn="base" hangingPunct="0">
        <a:spcBef>
          <a:spcPts val="900"/>
        </a:spcBef>
        <a:spcAft>
          <a:spcPct val="0"/>
        </a:spcAft>
        <a:buFont typeface="Arial" charset="0"/>
        <a:buChar char="­"/>
        <a:defRPr>
          <a:solidFill>
            <a:srgbClr val="020202"/>
          </a:solidFill>
          <a:latin typeface="+mn-lt"/>
        </a:defRPr>
      </a:lvl7pPr>
      <a:lvl8pPr marL="2268538" indent="-180975" algn="l" rtl="0" eaLnBrk="0" fontAlgn="base" hangingPunct="0">
        <a:spcBef>
          <a:spcPts val="900"/>
        </a:spcBef>
        <a:spcAft>
          <a:spcPct val="0"/>
        </a:spcAft>
        <a:buFont typeface="Arial" charset="0"/>
        <a:buChar char="­"/>
        <a:defRPr>
          <a:solidFill>
            <a:srgbClr val="020202"/>
          </a:solidFill>
          <a:latin typeface="+mn-lt"/>
        </a:defRPr>
      </a:lvl8pPr>
      <a:lvl9pPr marL="2725738" indent="-180975" algn="l" rtl="0" eaLnBrk="0" fontAlgn="base" hangingPunct="0">
        <a:spcBef>
          <a:spcPts val="900"/>
        </a:spcBef>
        <a:spcAft>
          <a:spcPct val="0"/>
        </a:spcAft>
        <a:buFont typeface="Arial" charset="0"/>
        <a:buChar char="­"/>
        <a:defRPr>
          <a:solidFill>
            <a:srgbClr val="02020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cs typeface="+mn-cs"/>
              </a:rPr>
              <a:t>European network for Health Technology Assessment | JA3</a:t>
            </a:r>
            <a:r>
              <a:rPr lang="en-GB" sz="800" baseline="0" dirty="0">
                <a:cs typeface="+mn-cs"/>
              </a:rPr>
              <a:t> 2016 – 2020 </a:t>
            </a:r>
            <a:r>
              <a:rPr lang="en-GB" sz="800" dirty="0">
                <a:cs typeface="+mn-cs"/>
              </a:rPr>
              <a:t>| www.eunethta.eu</a:t>
            </a:r>
          </a:p>
        </p:txBody>
      </p:sp>
      <p:sp>
        <p:nvSpPr>
          <p:cNvPr id="234500"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234501"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9" name="Pladsholder til dato 4"/>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AE1E2A3F-17C3-4ACA-B840-0DC1E62AED1F}" type="datetime4">
              <a:rPr lang="en-US" altLang="da-DK" smtClean="0"/>
              <a:t>May 25, 2018</a:t>
            </a:fld>
            <a:endParaRPr lang="da-DK" altLang="da-DK"/>
          </a:p>
        </p:txBody>
      </p:sp>
      <p:sp>
        <p:nvSpPr>
          <p:cNvPr id="10" name="Pladsholder til sidefod 5"/>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rgbClr val="C0C0C0"/>
                </a:solidFill>
                <a:latin typeface="+mn-lt"/>
                <a:cs typeface="+mn-cs"/>
              </a:defRPr>
            </a:lvl1pPr>
          </a:lstStyle>
          <a:p>
            <a:pPr>
              <a:defRPr/>
            </a:pPr>
            <a:r>
              <a:rPr lang="en-US" altLang="da-DK"/>
              <a:t>European network for Health Technology Assessment | JA3 2016-2020 | www.eunethta.eu</a:t>
            </a:r>
            <a:endParaRPr lang="da-DK" altLang="da-DK"/>
          </a:p>
        </p:txBody>
      </p:sp>
      <p:sp>
        <p:nvSpPr>
          <p:cNvPr id="11" name="Pladsholder til diasnummer 6"/>
          <p:cNvSpPr>
            <a:spLocks noGrp="1"/>
          </p:cNvSpPr>
          <p:nvPr>
            <p:ph type="sldNum" sz="quarter" idx="4"/>
          </p:nvPr>
        </p:nvSpPr>
        <p:spPr>
          <a:xfrm>
            <a:off x="7993063" y="6581775"/>
            <a:ext cx="611187"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DEB3E0FA-E67D-4E23-8176-4ED8143DDD6E}"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sldLayoutIdLst>
    <p:sldLayoutId id="2147484267" r:id="rId1"/>
    <p:sldLayoutId id="2147484266" r:id="rId2"/>
    <p:sldLayoutId id="2147484265" r:id="rId3"/>
    <p:sldLayoutId id="2147484264" r:id="rId4"/>
    <p:sldLayoutId id="2147484263" r:id="rId5"/>
    <p:sldLayoutId id="2147484262" r:id="rId6"/>
    <p:sldLayoutId id="2147484261" r:id="rId7"/>
    <p:sldLayoutId id="2147484260" r:id="rId8"/>
    <p:sldLayoutId id="2147484259" r:id="rId9"/>
    <p:sldLayoutId id="2147484258" r:id="rId10"/>
    <p:sldLayoutId id="2147484257"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eaLnBrk="0" fontAlgn="base" hangingPunct="0">
        <a:lnSpc>
          <a:spcPct val="95000"/>
        </a:lnSpc>
        <a:spcBef>
          <a:spcPct val="0"/>
        </a:spcBef>
        <a:spcAft>
          <a:spcPct val="0"/>
        </a:spcAft>
        <a:defRPr sz="3000" b="1">
          <a:solidFill>
            <a:srgbClr val="000000"/>
          </a:solidFill>
          <a:latin typeface="Arial" charset="0"/>
        </a:defRPr>
      </a:lvl6pPr>
      <a:lvl7pPr marL="914400" algn="l" rtl="0" eaLnBrk="0" fontAlgn="base" hangingPunct="0">
        <a:lnSpc>
          <a:spcPct val="95000"/>
        </a:lnSpc>
        <a:spcBef>
          <a:spcPct val="0"/>
        </a:spcBef>
        <a:spcAft>
          <a:spcPct val="0"/>
        </a:spcAft>
        <a:defRPr sz="3000" b="1">
          <a:solidFill>
            <a:srgbClr val="000000"/>
          </a:solidFill>
          <a:latin typeface="Arial" charset="0"/>
        </a:defRPr>
      </a:lvl7pPr>
      <a:lvl8pPr marL="1371600" algn="l" rtl="0" eaLnBrk="0" fontAlgn="base" hangingPunct="0">
        <a:lnSpc>
          <a:spcPct val="95000"/>
        </a:lnSpc>
        <a:spcBef>
          <a:spcPct val="0"/>
        </a:spcBef>
        <a:spcAft>
          <a:spcPct val="0"/>
        </a:spcAft>
        <a:defRPr sz="3000" b="1">
          <a:solidFill>
            <a:srgbClr val="000000"/>
          </a:solidFill>
          <a:latin typeface="Arial" charset="0"/>
        </a:defRPr>
      </a:lvl8pPr>
      <a:lvl9pPr marL="1828800" algn="l" rtl="0" eaLnBrk="0" fontAlgn="base" hangingPunct="0">
        <a:lnSpc>
          <a:spcPct val="95000"/>
        </a:lnSpc>
        <a:spcBef>
          <a:spcPct val="0"/>
        </a:spcBef>
        <a:spcAft>
          <a:spcPct val="0"/>
        </a:spcAft>
        <a:defRPr sz="3000" b="1">
          <a:solidFill>
            <a:srgbClr val="000000"/>
          </a:solidFill>
          <a:latin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defRPr>
      </a:lvl2pPr>
      <a:lvl3pPr marL="536575" indent="-176213" algn="l" rtl="0" eaLnBrk="0" fontAlgn="base" hangingPunct="0">
        <a:spcBef>
          <a:spcPts val="900"/>
        </a:spcBef>
        <a:spcAft>
          <a:spcPct val="0"/>
        </a:spcAft>
        <a:buFont typeface="Arial" charset="0"/>
        <a:buChar char="­"/>
        <a:defRPr>
          <a:solidFill>
            <a:srgbClr val="020202"/>
          </a:solidFill>
          <a:latin typeface="+mn-lt"/>
        </a:defRPr>
      </a:lvl3pPr>
      <a:lvl4pPr marL="715963" indent="-179388" algn="l" rtl="0" eaLnBrk="0" fontAlgn="base" hangingPunct="0">
        <a:spcBef>
          <a:spcPts val="900"/>
        </a:spcBef>
        <a:spcAft>
          <a:spcPct val="0"/>
        </a:spcAft>
        <a:buFont typeface="Arial" charset="0"/>
        <a:buChar char="­"/>
        <a:defRPr>
          <a:solidFill>
            <a:srgbClr val="020202"/>
          </a:solidFill>
          <a:latin typeface="+mn-lt"/>
        </a:defRPr>
      </a:lvl4pPr>
      <a:lvl5pPr marL="896938" indent="-180975" algn="l" rtl="0" eaLnBrk="0" fontAlgn="base" hangingPunct="0">
        <a:spcBef>
          <a:spcPts val="900"/>
        </a:spcBef>
        <a:spcAft>
          <a:spcPct val="0"/>
        </a:spcAft>
        <a:buFont typeface="Arial" charset="0"/>
        <a:buChar char="­"/>
        <a:defRPr>
          <a:solidFill>
            <a:srgbClr val="020202"/>
          </a:solidFill>
          <a:latin typeface="+mn-lt"/>
        </a:defRPr>
      </a:lvl5pPr>
      <a:lvl6pPr marL="1354138" indent="-180975" algn="l" rtl="0" eaLnBrk="0" fontAlgn="base" hangingPunct="0">
        <a:spcBef>
          <a:spcPts val="900"/>
        </a:spcBef>
        <a:spcAft>
          <a:spcPct val="0"/>
        </a:spcAft>
        <a:buFont typeface="Arial" charset="0"/>
        <a:buChar char="­"/>
        <a:defRPr>
          <a:solidFill>
            <a:srgbClr val="020202"/>
          </a:solidFill>
          <a:latin typeface="+mn-lt"/>
        </a:defRPr>
      </a:lvl6pPr>
      <a:lvl7pPr marL="1811338" indent="-180975" algn="l" rtl="0" eaLnBrk="0" fontAlgn="base" hangingPunct="0">
        <a:spcBef>
          <a:spcPts val="900"/>
        </a:spcBef>
        <a:spcAft>
          <a:spcPct val="0"/>
        </a:spcAft>
        <a:buFont typeface="Arial" charset="0"/>
        <a:buChar char="­"/>
        <a:defRPr>
          <a:solidFill>
            <a:srgbClr val="020202"/>
          </a:solidFill>
          <a:latin typeface="+mn-lt"/>
        </a:defRPr>
      </a:lvl7pPr>
      <a:lvl8pPr marL="2268538" indent="-180975" algn="l" rtl="0" eaLnBrk="0" fontAlgn="base" hangingPunct="0">
        <a:spcBef>
          <a:spcPts val="900"/>
        </a:spcBef>
        <a:spcAft>
          <a:spcPct val="0"/>
        </a:spcAft>
        <a:buFont typeface="Arial" charset="0"/>
        <a:buChar char="­"/>
        <a:defRPr>
          <a:solidFill>
            <a:srgbClr val="020202"/>
          </a:solidFill>
          <a:latin typeface="+mn-lt"/>
        </a:defRPr>
      </a:lvl8pPr>
      <a:lvl9pPr marL="2725738" indent="-180975" algn="l" rtl="0" eaLnBrk="0" fontAlgn="base" hangingPunct="0">
        <a:spcBef>
          <a:spcPts val="900"/>
        </a:spcBef>
        <a:spcAft>
          <a:spcPct val="0"/>
        </a:spcAft>
        <a:buFont typeface="Arial" charset="0"/>
        <a:buChar char="­"/>
        <a:defRPr>
          <a:solidFill>
            <a:srgbClr val="02020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6786" name="Picture 2" descr="D:\Desktop\4401 SST PPT Levering til SkabelonDesign\PNG Baggrunde\title_slide_orange.png"/>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 name="AutoShape 4"/>
          <p:cNvSpPr>
            <a:spLocks/>
          </p:cNvSpPr>
          <p:nvPr userDrawn="1"/>
        </p:nvSpPr>
        <p:spPr bwMode="gray">
          <a:xfrm>
            <a:off x="-1733550" y="2384425"/>
            <a:ext cx="1595437" cy="2354263"/>
          </a:xfrm>
          <a:prstGeom prst="rect">
            <a:avLst/>
          </a:prstGeom>
          <a:noFill/>
          <a:ln>
            <a:noFill/>
          </a:ln>
          <a:extLst/>
        </p:spPr>
        <p:txBody>
          <a:bodyPr lIns="0" tIns="0" rIns="0" bIns="0">
            <a:spAutoFit/>
          </a:bodyPr>
          <a:lstStyle/>
          <a:p>
            <a:pPr algn="r">
              <a:buFont typeface="+mj-lt"/>
              <a:buNone/>
              <a:defRPr/>
            </a:pPr>
            <a:r>
              <a:rPr lang="en-GB" sz="900" dirty="0">
                <a:solidFill>
                  <a:srgbClr val="505050"/>
                </a:solidFill>
                <a:latin typeface="Arial" pitchFamily="34" charset="0"/>
                <a:cs typeface="Arial" pitchFamily="34" charset="0"/>
              </a:rPr>
              <a:t>Press ‘Caps locked’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for title and subtitle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in Caps</a:t>
            </a: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r>
              <a:rPr lang="en-GB" sz="900" dirty="0">
                <a:solidFill>
                  <a:srgbClr val="505050"/>
                </a:solidFill>
                <a:latin typeface="Arial" pitchFamily="34" charset="0"/>
                <a:cs typeface="Arial" pitchFamily="34" charset="0"/>
              </a:rPr>
              <a:t>Press ‘Caps locked’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for text in Caps</a:t>
            </a:r>
          </a:p>
          <a:p>
            <a:pPr algn="r">
              <a:buFont typeface="+mj-lt"/>
              <a:buNone/>
              <a:defRPr/>
            </a:pPr>
            <a:endParaRPr lang="en-GB" sz="900" dirty="0">
              <a:solidFill>
                <a:srgbClr val="505050"/>
              </a:solidFill>
              <a:latin typeface="Arial" pitchFamily="34" charset="0"/>
              <a:cs typeface="Arial" pitchFamily="34" charset="0"/>
            </a:endParaRPr>
          </a:p>
        </p:txBody>
      </p:sp>
      <p:sp>
        <p:nvSpPr>
          <p:cNvPr id="11" name="TextBox 10"/>
          <p:cNvSpPr txBox="1">
            <a:spLocks noChangeArrowheads="1"/>
          </p:cNvSpPr>
          <p:nvPr userDrawn="1"/>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solidFill>
                  <a:schemeClr val="bg1"/>
                </a:solidFill>
                <a:cs typeface="+mn-cs"/>
              </a:rPr>
              <a:t>European network for Health Technology Assessment | JA3</a:t>
            </a:r>
            <a:r>
              <a:rPr lang="en-GB" sz="800" baseline="0" dirty="0">
                <a:solidFill>
                  <a:schemeClr val="bg1"/>
                </a:solidFill>
                <a:cs typeface="+mn-cs"/>
              </a:rPr>
              <a:t> 2016 – 2020 </a:t>
            </a:r>
            <a:r>
              <a:rPr lang="en-GB" sz="800" dirty="0">
                <a:solidFill>
                  <a:schemeClr val="bg1"/>
                </a:solidFill>
                <a:cs typeface="+mn-cs"/>
              </a:rPr>
              <a:t>| www.eunethta.eu</a:t>
            </a:r>
          </a:p>
        </p:txBody>
      </p:sp>
      <p:sp>
        <p:nvSpPr>
          <p:cNvPr id="246789"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246790"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12" name="Date Placeholder 7"/>
          <p:cNvSpPr>
            <a:spLocks noGrp="1"/>
          </p:cNvSpPr>
          <p:nvPr>
            <p:ph type="dt" sz="half" idx="2"/>
          </p:nvPr>
        </p:nvSpPr>
        <p:spPr>
          <a:xfrm>
            <a:off x="5903913" y="7051675"/>
            <a:ext cx="2089150" cy="122238"/>
          </a:xfrm>
          <a:prstGeom prst="rect">
            <a:avLst/>
          </a:prstGeom>
        </p:spPr>
        <p:txBody>
          <a:bodyPr vert="horz" lIns="0" tIns="0" rIns="0" bIns="0" rtlCol="0" anchor="t" anchorCtr="0"/>
          <a:lstStyle>
            <a:lvl1pPr algn="r" fontAlgn="auto">
              <a:spcBef>
                <a:spcPts val="0"/>
              </a:spcBef>
              <a:spcAft>
                <a:spcPts val="0"/>
              </a:spcAft>
              <a:defRPr sz="800">
                <a:solidFill>
                  <a:schemeClr val="bg2"/>
                </a:solidFill>
                <a:latin typeface="+mn-lt"/>
                <a:cs typeface="+mn-cs"/>
              </a:defRPr>
            </a:lvl1pPr>
          </a:lstStyle>
          <a:p>
            <a:pPr>
              <a:defRPr/>
            </a:pPr>
            <a:fld id="{286B7363-CAF4-4DDA-9B18-F6A11FCFE28F}" type="datetime4">
              <a:rPr lang="en-US" smtClean="0"/>
              <a:t>May 25, 2018</a:t>
            </a:fld>
            <a:endParaRPr lang="en-GB" dirty="0"/>
          </a:p>
        </p:txBody>
      </p:sp>
      <p:sp>
        <p:nvSpPr>
          <p:cNvPr id="13" name="Slide Number Placeholder 11"/>
          <p:cNvSpPr>
            <a:spLocks noGrp="1"/>
          </p:cNvSpPr>
          <p:nvPr>
            <p:ph type="sldNum" sz="quarter" idx="4"/>
          </p:nvPr>
        </p:nvSpPr>
        <p:spPr>
          <a:xfrm>
            <a:off x="7993063" y="7051675"/>
            <a:ext cx="611187" cy="122238"/>
          </a:xfrm>
          <a:prstGeom prst="rect">
            <a:avLst/>
          </a:prstGeom>
        </p:spPr>
        <p:txBody>
          <a:bodyPr vert="horz" lIns="0" tIns="0" rIns="0" bIns="0" rtlCol="0" anchor="t" anchorCtr="0"/>
          <a:lstStyle>
            <a:lvl1pPr algn="r" fontAlgn="auto">
              <a:spcBef>
                <a:spcPts val="0"/>
              </a:spcBef>
              <a:spcAft>
                <a:spcPts val="0"/>
              </a:spcAft>
              <a:defRPr sz="800">
                <a:solidFill>
                  <a:schemeClr val="bg2"/>
                </a:solidFill>
                <a:latin typeface="+mn-lt"/>
                <a:cs typeface="+mn-cs"/>
              </a:defRPr>
            </a:lvl1pPr>
          </a:lstStyle>
          <a:p>
            <a:pPr>
              <a:defRPr/>
            </a:pPr>
            <a:fld id="{18494A00-B94D-4F21-B176-0234D1415DF3}" type="slidenum">
              <a:rPr lang="en-GB"/>
              <a:pPr>
                <a:defRPr/>
              </a:pPr>
              <a:t>‹Nr.›</a:t>
            </a:fld>
            <a:endParaRPr lang="en-GB" dirty="0"/>
          </a:p>
        </p:txBody>
      </p:sp>
      <p:sp>
        <p:nvSpPr>
          <p:cNvPr id="14" name="Footer Placeholder 12"/>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Tree>
  </p:cSld>
  <p:clrMap bg1="lt1" tx1="dk1" bg2="lt2" tx2="dk2" accent1="accent1" accent2="accent2" accent3="accent3" accent4="accent4" accent5="accent5" accent6="accent6" hlink="hlink" folHlink="folHlink"/>
  <p:sldLayoutIdLst>
    <p:sldLayoutId id="2147484278" r:id="rId1"/>
    <p:sldLayoutId id="2147484277" r:id="rId2"/>
    <p:sldLayoutId id="2147484276" r:id="rId3"/>
    <p:sldLayoutId id="2147484275" r:id="rId4"/>
    <p:sldLayoutId id="2147484274" r:id="rId5"/>
    <p:sldLayoutId id="2147484273" r:id="rId6"/>
    <p:sldLayoutId id="2147484272" r:id="rId7"/>
    <p:sldLayoutId id="2147484271" r:id="rId8"/>
    <p:sldLayoutId id="2147484270" r:id="rId9"/>
    <p:sldLayoutId id="2147484269" r:id="rId10"/>
    <p:sldLayoutId id="2147484268"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eaLnBrk="0" fontAlgn="base" hangingPunct="0">
        <a:lnSpc>
          <a:spcPct val="95000"/>
        </a:lnSpc>
        <a:spcBef>
          <a:spcPct val="0"/>
        </a:spcBef>
        <a:spcAft>
          <a:spcPct val="0"/>
        </a:spcAft>
        <a:defRPr sz="3000" b="1">
          <a:solidFill>
            <a:srgbClr val="000000"/>
          </a:solidFill>
          <a:latin typeface="Arial" charset="0"/>
        </a:defRPr>
      </a:lvl6pPr>
      <a:lvl7pPr marL="914400" algn="l" rtl="0" eaLnBrk="0" fontAlgn="base" hangingPunct="0">
        <a:lnSpc>
          <a:spcPct val="95000"/>
        </a:lnSpc>
        <a:spcBef>
          <a:spcPct val="0"/>
        </a:spcBef>
        <a:spcAft>
          <a:spcPct val="0"/>
        </a:spcAft>
        <a:defRPr sz="3000" b="1">
          <a:solidFill>
            <a:srgbClr val="000000"/>
          </a:solidFill>
          <a:latin typeface="Arial" charset="0"/>
        </a:defRPr>
      </a:lvl7pPr>
      <a:lvl8pPr marL="1371600" algn="l" rtl="0" eaLnBrk="0" fontAlgn="base" hangingPunct="0">
        <a:lnSpc>
          <a:spcPct val="95000"/>
        </a:lnSpc>
        <a:spcBef>
          <a:spcPct val="0"/>
        </a:spcBef>
        <a:spcAft>
          <a:spcPct val="0"/>
        </a:spcAft>
        <a:defRPr sz="3000" b="1">
          <a:solidFill>
            <a:srgbClr val="000000"/>
          </a:solidFill>
          <a:latin typeface="Arial" charset="0"/>
        </a:defRPr>
      </a:lvl8pPr>
      <a:lvl9pPr marL="1828800" algn="l" rtl="0" eaLnBrk="0" fontAlgn="base" hangingPunct="0">
        <a:lnSpc>
          <a:spcPct val="95000"/>
        </a:lnSpc>
        <a:spcBef>
          <a:spcPct val="0"/>
        </a:spcBef>
        <a:spcAft>
          <a:spcPct val="0"/>
        </a:spcAft>
        <a:defRPr sz="3000" b="1">
          <a:solidFill>
            <a:srgbClr val="000000"/>
          </a:solidFill>
          <a:latin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defRPr>
      </a:lvl2pPr>
      <a:lvl3pPr marL="536575" indent="-176213" algn="l" rtl="0" eaLnBrk="0" fontAlgn="base" hangingPunct="0">
        <a:spcBef>
          <a:spcPts val="900"/>
        </a:spcBef>
        <a:spcAft>
          <a:spcPct val="0"/>
        </a:spcAft>
        <a:buFont typeface="Arial" charset="0"/>
        <a:buChar char="­"/>
        <a:defRPr>
          <a:solidFill>
            <a:srgbClr val="020202"/>
          </a:solidFill>
          <a:latin typeface="+mn-lt"/>
        </a:defRPr>
      </a:lvl3pPr>
      <a:lvl4pPr marL="715963" indent="-179388" algn="l" rtl="0" eaLnBrk="0" fontAlgn="base" hangingPunct="0">
        <a:spcBef>
          <a:spcPts val="900"/>
        </a:spcBef>
        <a:spcAft>
          <a:spcPct val="0"/>
        </a:spcAft>
        <a:buFont typeface="Arial" charset="0"/>
        <a:buChar char="­"/>
        <a:defRPr>
          <a:solidFill>
            <a:srgbClr val="020202"/>
          </a:solidFill>
          <a:latin typeface="+mn-lt"/>
        </a:defRPr>
      </a:lvl4pPr>
      <a:lvl5pPr marL="896938" indent="-180975" algn="l" rtl="0" eaLnBrk="0" fontAlgn="base" hangingPunct="0">
        <a:spcBef>
          <a:spcPts val="900"/>
        </a:spcBef>
        <a:spcAft>
          <a:spcPct val="0"/>
        </a:spcAft>
        <a:buFont typeface="Arial" charset="0"/>
        <a:buChar char="­"/>
        <a:defRPr>
          <a:solidFill>
            <a:srgbClr val="020202"/>
          </a:solidFill>
          <a:latin typeface="+mn-lt"/>
        </a:defRPr>
      </a:lvl5pPr>
      <a:lvl6pPr marL="1354138" indent="-180975" algn="l" rtl="0" eaLnBrk="0" fontAlgn="base" hangingPunct="0">
        <a:spcBef>
          <a:spcPts val="900"/>
        </a:spcBef>
        <a:spcAft>
          <a:spcPct val="0"/>
        </a:spcAft>
        <a:buFont typeface="Arial" charset="0"/>
        <a:buChar char="­"/>
        <a:defRPr>
          <a:solidFill>
            <a:srgbClr val="020202"/>
          </a:solidFill>
          <a:latin typeface="+mn-lt"/>
        </a:defRPr>
      </a:lvl6pPr>
      <a:lvl7pPr marL="1811338" indent="-180975" algn="l" rtl="0" eaLnBrk="0" fontAlgn="base" hangingPunct="0">
        <a:spcBef>
          <a:spcPts val="900"/>
        </a:spcBef>
        <a:spcAft>
          <a:spcPct val="0"/>
        </a:spcAft>
        <a:buFont typeface="Arial" charset="0"/>
        <a:buChar char="­"/>
        <a:defRPr>
          <a:solidFill>
            <a:srgbClr val="020202"/>
          </a:solidFill>
          <a:latin typeface="+mn-lt"/>
        </a:defRPr>
      </a:lvl7pPr>
      <a:lvl8pPr marL="2268538" indent="-180975" algn="l" rtl="0" eaLnBrk="0" fontAlgn="base" hangingPunct="0">
        <a:spcBef>
          <a:spcPts val="900"/>
        </a:spcBef>
        <a:spcAft>
          <a:spcPct val="0"/>
        </a:spcAft>
        <a:buFont typeface="Arial" charset="0"/>
        <a:buChar char="­"/>
        <a:defRPr>
          <a:solidFill>
            <a:srgbClr val="020202"/>
          </a:solidFill>
          <a:latin typeface="+mn-lt"/>
        </a:defRPr>
      </a:lvl8pPr>
      <a:lvl9pPr marL="2725738" indent="-180975" algn="l" rtl="0" eaLnBrk="0" fontAlgn="base" hangingPunct="0">
        <a:spcBef>
          <a:spcPts val="900"/>
        </a:spcBef>
        <a:spcAft>
          <a:spcPct val="0"/>
        </a:spcAft>
        <a:buFont typeface="Arial" charset="0"/>
        <a:buChar char="­"/>
        <a:defRPr>
          <a:solidFill>
            <a:srgbClr val="02020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 name="TextBox 10"/>
          <p:cNvSpPr txBox="1"/>
          <p:nvPr userDrawn="1"/>
        </p:nvSpPr>
        <p:spPr>
          <a:xfrm>
            <a:off x="1619250" y="6581775"/>
            <a:ext cx="4284663" cy="122238"/>
          </a:xfrm>
          <a:prstGeom prst="rect">
            <a:avLst/>
          </a:prstGeom>
          <a:noFill/>
        </p:spPr>
        <p:txBody>
          <a:bodyPr lIns="0" tIns="0" rIns="0" bIns="0">
            <a:spAutoFit/>
          </a:bodyPr>
          <a:lstStyle/>
          <a:p>
            <a:pPr fontAlgn="auto">
              <a:spcBef>
                <a:spcPts val="0"/>
              </a:spcBef>
              <a:spcAft>
                <a:spcPts val="0"/>
              </a:spcAft>
              <a:defRPr/>
            </a:pPr>
            <a:r>
              <a:rPr lang="en-GB" sz="800" dirty="0">
                <a:solidFill>
                  <a:schemeClr val="bg1"/>
                </a:solidFill>
                <a:latin typeface="+mn-lt"/>
                <a:cs typeface="+mn-cs"/>
              </a:rPr>
              <a:t>European network for Health Technology Assessment | JA3 2016 – 2020 | www.eunethta.eu</a:t>
            </a:r>
          </a:p>
        </p:txBody>
      </p:sp>
      <p:pic>
        <p:nvPicPr>
          <p:cNvPr id="259076" name="Picture 4" descr="D:\Desktop\4401 SST PPT Levering til SkabelonDesign\Work\EU_Kommissionen_logo_neg.emf"/>
          <p:cNvPicPr>
            <a:picLocks noChangeAspect="1" noChangeArrowheads="1"/>
          </p:cNvPicPr>
          <p:nvPr userDrawn="1"/>
        </p:nvPicPr>
        <p:blipFill>
          <a:blip r:embed="rId14"/>
          <a:srcRect/>
          <a:stretch>
            <a:fillRect/>
          </a:stretch>
        </p:blipFill>
        <p:spPr bwMode="auto">
          <a:xfrm>
            <a:off x="7343775" y="6351588"/>
            <a:ext cx="1260475" cy="331787"/>
          </a:xfrm>
          <a:prstGeom prst="rect">
            <a:avLst/>
          </a:prstGeom>
          <a:noFill/>
          <a:ln w="9525">
            <a:noFill/>
            <a:miter lim="800000"/>
            <a:headEnd/>
            <a:tailEnd/>
          </a:ln>
        </p:spPr>
      </p:pic>
      <p:sp>
        <p:nvSpPr>
          <p:cNvPr id="12" name="AutoShape 4"/>
          <p:cNvSpPr>
            <a:spLocks/>
          </p:cNvSpPr>
          <p:nvPr userDrawn="1"/>
        </p:nvSpPr>
        <p:spPr bwMode="gray">
          <a:xfrm>
            <a:off x="-1733550" y="0"/>
            <a:ext cx="1595437" cy="41544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title </a:t>
            </a:r>
            <a:br>
              <a:rPr lang="en-GB" sz="900">
                <a:solidFill>
                  <a:srgbClr val="505050"/>
                </a:solidFill>
                <a:cs typeface="Arial" pitchFamily="34" charset="0"/>
              </a:rPr>
            </a:br>
            <a:r>
              <a:rPr lang="en-GB" sz="900">
                <a:solidFill>
                  <a:srgbClr val="505050"/>
                </a:solidFill>
                <a:cs typeface="Arial" pitchFamily="34" charset="0"/>
              </a:rPr>
              <a:t>maximum three lines </a:t>
            </a:r>
            <a:br>
              <a:rPr lang="en-GB" sz="900">
                <a:solidFill>
                  <a:srgbClr val="505050"/>
                </a:solidFill>
                <a:cs typeface="Arial" pitchFamily="34" charset="0"/>
              </a:rPr>
            </a:br>
            <a:r>
              <a:rPr lang="en-GB" sz="900">
                <a:solidFill>
                  <a:srgbClr val="505050"/>
                </a:solidFill>
                <a:cs typeface="Arial" pitchFamily="34" charset="0"/>
              </a:rPr>
              <a:t>Press ‘Caps locked’ </a:t>
            </a:r>
            <a:br>
              <a:rPr lang="en-GB" sz="900">
                <a:solidFill>
                  <a:srgbClr val="505050"/>
                </a:solidFill>
                <a:cs typeface="Arial" pitchFamily="34" charset="0"/>
              </a:rPr>
            </a:br>
            <a:r>
              <a:rPr lang="en-GB" sz="900">
                <a:solidFill>
                  <a:srgbClr val="505050"/>
                </a:solidFill>
                <a:cs typeface="Arial" pitchFamily="34" charset="0"/>
              </a:rPr>
              <a:t>for title in Caps</a:t>
            </a: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endParaRPr lang="en-GB" sz="900">
              <a:solidFill>
                <a:srgbClr val="505050"/>
              </a:solidFill>
              <a:cs typeface="Arial" pitchFamily="34" charset="0"/>
            </a:endParaRPr>
          </a:p>
          <a:p>
            <a:pPr algn="r" fontAlgn="auto">
              <a:spcBef>
                <a:spcPts val="0"/>
              </a:spcBef>
              <a:spcAft>
                <a:spcPts val="0"/>
              </a:spcAft>
              <a:buFont typeface="+mj-lt"/>
              <a:buNone/>
              <a:defRPr/>
            </a:pPr>
            <a:r>
              <a:rPr lang="en-GB" sz="900">
                <a:solidFill>
                  <a:srgbClr val="505050"/>
                </a:solidFill>
                <a:cs typeface="Arial" pitchFamily="34" charset="0"/>
              </a:rPr>
              <a:t>Presentation subtitle</a:t>
            </a:r>
          </a:p>
          <a:p>
            <a:pPr algn="r" fontAlgn="auto">
              <a:spcBef>
                <a:spcPts val="0"/>
              </a:spcBef>
              <a:spcAft>
                <a:spcPts val="0"/>
              </a:spcAft>
              <a:buFont typeface="+mj-lt"/>
              <a:buNone/>
              <a:defRPr/>
            </a:pPr>
            <a:r>
              <a:rPr lang="en-GB" sz="900">
                <a:solidFill>
                  <a:srgbClr val="505050"/>
                </a:solidFill>
                <a:cs typeface="Arial" pitchFamily="34" charset="0"/>
              </a:rPr>
              <a:t>maximum three lines</a:t>
            </a:r>
          </a:p>
          <a:p>
            <a:pPr algn="r" fontAlgn="auto">
              <a:spcBef>
                <a:spcPts val="0"/>
              </a:spcBef>
              <a:spcAft>
                <a:spcPts val="0"/>
              </a:spcAft>
              <a:buFont typeface="+mj-lt"/>
              <a:buNone/>
              <a:defRPr/>
            </a:pPr>
            <a:r>
              <a:rPr lang="en-GB" sz="900">
                <a:solidFill>
                  <a:srgbClr val="505050"/>
                </a:solidFill>
                <a:cs typeface="Arial" pitchFamily="34" charset="0"/>
              </a:rPr>
              <a:t>of text</a:t>
            </a:r>
            <a:endParaRPr lang="en-GB" sz="900" dirty="0">
              <a:solidFill>
                <a:srgbClr val="505050"/>
              </a:solidFill>
              <a:cs typeface="Arial" pitchFamily="34" charset="0"/>
            </a:endParaRPr>
          </a:p>
        </p:txBody>
      </p:sp>
      <p:sp>
        <p:nvSpPr>
          <p:cNvPr id="259078"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259079"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13" name="Date Placeholder 4"/>
          <p:cNvSpPr>
            <a:spLocks noGrp="1"/>
          </p:cNvSpPr>
          <p:nvPr>
            <p:ph type="dt" sz="half" idx="2"/>
          </p:nvPr>
        </p:nvSpPr>
        <p:spPr>
          <a:xfrm>
            <a:off x="550863" y="5000625"/>
            <a:ext cx="7442200" cy="300038"/>
          </a:xfrm>
          <a:prstGeom prst="rect">
            <a:avLst/>
          </a:prstGeom>
        </p:spPr>
        <p:txBody>
          <a:bodyPr vert="horz" lIns="0" tIns="0" rIns="0" bIns="0" rtlCol="0" anchor="t" anchorCtr="0"/>
          <a:lstStyle>
            <a:lvl1pPr algn="l" fontAlgn="auto">
              <a:spcBef>
                <a:spcPts val="0"/>
              </a:spcBef>
              <a:spcAft>
                <a:spcPts val="0"/>
              </a:spcAft>
              <a:defRPr sz="1400">
                <a:solidFill>
                  <a:srgbClr val="000000"/>
                </a:solidFill>
                <a:latin typeface="+mn-lt"/>
                <a:cs typeface="+mn-cs"/>
              </a:defRPr>
            </a:lvl1pPr>
          </a:lstStyle>
          <a:p>
            <a:pPr>
              <a:defRPr/>
            </a:pPr>
            <a:fld id="{574A32E0-090A-49ED-BB40-2F9539A2658B}" type="datetime4">
              <a:rPr lang="en-US" smtClean="0"/>
              <a:t>May 25, 2018</a:t>
            </a:fld>
            <a:endParaRPr lang="en-GB"/>
          </a:p>
        </p:txBody>
      </p:sp>
      <p:sp>
        <p:nvSpPr>
          <p:cNvPr id="15" name="Footer Placeholder 5"/>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dirty="0"/>
          </a:p>
        </p:txBody>
      </p:sp>
      <p:sp>
        <p:nvSpPr>
          <p:cNvPr id="16" name="Slide Number Placeholder 6"/>
          <p:cNvSpPr>
            <a:spLocks noGrp="1"/>
          </p:cNvSpPr>
          <p:nvPr>
            <p:ph type="sldNum" sz="quarter" idx="4"/>
          </p:nvPr>
        </p:nvSpPr>
        <p:spPr>
          <a:xfrm>
            <a:off x="7993063" y="6943725"/>
            <a:ext cx="611187" cy="122238"/>
          </a:xfrm>
          <a:prstGeom prst="rect">
            <a:avLst/>
          </a:prstGeom>
        </p:spPr>
        <p:txBody>
          <a:bodyPr vert="horz" lIns="0" tIns="0" rIns="0" bIns="0" rtlCol="0" anchor="t" anchorCtr="0"/>
          <a:lstStyle>
            <a:lvl1pPr algn="r" fontAlgn="auto">
              <a:spcBef>
                <a:spcPts val="0"/>
              </a:spcBef>
              <a:spcAft>
                <a:spcPts val="0"/>
              </a:spcAft>
              <a:defRPr sz="800">
                <a:solidFill>
                  <a:schemeClr val="bg2"/>
                </a:solidFill>
                <a:latin typeface="+mn-lt"/>
                <a:cs typeface="+mn-cs"/>
              </a:defRPr>
            </a:lvl1pPr>
          </a:lstStyle>
          <a:p>
            <a:pPr>
              <a:defRPr/>
            </a:pPr>
            <a:fld id="{01D4E701-4437-44A9-A2BB-7F8F39B101FE}"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4289" r:id="rId1"/>
    <p:sldLayoutId id="2147484288" r:id="rId2"/>
    <p:sldLayoutId id="2147484287" r:id="rId3"/>
    <p:sldLayoutId id="2147484286" r:id="rId4"/>
    <p:sldLayoutId id="2147484285" r:id="rId5"/>
    <p:sldLayoutId id="2147484284" r:id="rId6"/>
    <p:sldLayoutId id="2147484283" r:id="rId7"/>
    <p:sldLayoutId id="2147484282" r:id="rId8"/>
    <p:sldLayoutId id="2147484281" r:id="rId9"/>
    <p:sldLayoutId id="2147484280" r:id="rId10"/>
    <p:sldLayoutId id="2147484279"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cs typeface="Arial" charset="0"/>
        </a:defRPr>
      </a:lvl2pPr>
      <a:lvl3pPr algn="l" rtl="0" eaLnBrk="0" fontAlgn="base" hangingPunct="0">
        <a:lnSpc>
          <a:spcPct val="95000"/>
        </a:lnSpc>
        <a:spcBef>
          <a:spcPct val="0"/>
        </a:spcBef>
        <a:spcAft>
          <a:spcPct val="0"/>
        </a:spcAft>
        <a:defRPr sz="3000" b="1">
          <a:solidFill>
            <a:srgbClr val="000000"/>
          </a:solidFill>
          <a:latin typeface="Arial" charset="0"/>
          <a:cs typeface="Arial" charset="0"/>
        </a:defRPr>
      </a:lvl3pPr>
      <a:lvl4pPr algn="l" rtl="0" eaLnBrk="0" fontAlgn="base" hangingPunct="0">
        <a:lnSpc>
          <a:spcPct val="95000"/>
        </a:lnSpc>
        <a:spcBef>
          <a:spcPct val="0"/>
        </a:spcBef>
        <a:spcAft>
          <a:spcPct val="0"/>
        </a:spcAft>
        <a:defRPr sz="3000" b="1">
          <a:solidFill>
            <a:srgbClr val="000000"/>
          </a:solidFill>
          <a:latin typeface="Arial" charset="0"/>
          <a:cs typeface="Arial" charset="0"/>
        </a:defRPr>
      </a:lvl4pPr>
      <a:lvl5pPr algn="l" rtl="0" eaLnBrk="0" fontAlgn="base" hangingPunct="0">
        <a:lnSpc>
          <a:spcPct val="95000"/>
        </a:lnSpc>
        <a:spcBef>
          <a:spcPct val="0"/>
        </a:spcBef>
        <a:spcAft>
          <a:spcPct val="0"/>
        </a:spcAft>
        <a:defRPr sz="3000" b="1">
          <a:solidFill>
            <a:srgbClr val="000000"/>
          </a:solidFill>
          <a:latin typeface="Arial" charset="0"/>
          <a:cs typeface="Arial" charset="0"/>
        </a:defRPr>
      </a:lvl5pPr>
      <a:lvl6pPr marL="457200" algn="l" rtl="0" fontAlgn="base">
        <a:lnSpc>
          <a:spcPct val="95000"/>
        </a:lnSpc>
        <a:spcBef>
          <a:spcPct val="0"/>
        </a:spcBef>
        <a:spcAft>
          <a:spcPct val="0"/>
        </a:spcAft>
        <a:defRPr sz="3000" b="1">
          <a:solidFill>
            <a:srgbClr val="000000"/>
          </a:solidFill>
          <a:latin typeface="Arial" charset="0"/>
          <a:cs typeface="Arial" charset="0"/>
        </a:defRPr>
      </a:lvl6pPr>
      <a:lvl7pPr marL="914400" algn="l" rtl="0" fontAlgn="base">
        <a:lnSpc>
          <a:spcPct val="95000"/>
        </a:lnSpc>
        <a:spcBef>
          <a:spcPct val="0"/>
        </a:spcBef>
        <a:spcAft>
          <a:spcPct val="0"/>
        </a:spcAft>
        <a:defRPr sz="3000" b="1">
          <a:solidFill>
            <a:srgbClr val="000000"/>
          </a:solidFill>
          <a:latin typeface="Arial" charset="0"/>
          <a:cs typeface="Arial" charset="0"/>
        </a:defRPr>
      </a:lvl7pPr>
      <a:lvl8pPr marL="1371600" algn="l" rtl="0" fontAlgn="base">
        <a:lnSpc>
          <a:spcPct val="95000"/>
        </a:lnSpc>
        <a:spcBef>
          <a:spcPct val="0"/>
        </a:spcBef>
        <a:spcAft>
          <a:spcPct val="0"/>
        </a:spcAft>
        <a:defRPr sz="3000" b="1">
          <a:solidFill>
            <a:srgbClr val="000000"/>
          </a:solidFill>
          <a:latin typeface="Arial" charset="0"/>
          <a:cs typeface="Arial" charset="0"/>
        </a:defRPr>
      </a:lvl8pPr>
      <a:lvl9pPr marL="1828800" algn="l" rtl="0" fontAlgn="base">
        <a:lnSpc>
          <a:spcPct val="95000"/>
        </a:lnSpc>
        <a:spcBef>
          <a:spcPct val="0"/>
        </a:spcBef>
        <a:spcAft>
          <a:spcPct val="0"/>
        </a:spcAft>
        <a:defRPr sz="3000" b="1">
          <a:solidFill>
            <a:srgbClr val="000000"/>
          </a:solidFill>
          <a:latin typeface="Arial" charset="0"/>
          <a:cs typeface="Arial" charset="0"/>
        </a:defRPr>
      </a:lvl9pPr>
    </p:titleStyle>
    <p:bodyStyle>
      <a:lvl1pPr marL="215900" indent="-215900" algn="l" rtl="0" eaLnBrk="0" fontAlgn="base" hangingPunct="0">
        <a:spcBef>
          <a:spcPts val="900"/>
        </a:spcBef>
        <a:spcAft>
          <a:spcPct val="0"/>
        </a:spcAft>
        <a:buFont typeface="Arial" charset="0"/>
        <a:buChar char="˗"/>
        <a:defRPr>
          <a:solidFill>
            <a:srgbClr val="000000"/>
          </a:solidFill>
          <a:latin typeface="+mn-lt"/>
          <a:ea typeface="+mn-ea"/>
          <a:cs typeface="+mn-cs"/>
        </a:defRPr>
      </a:lvl1pPr>
      <a:lvl2pPr marL="431800" indent="-215900" algn="l" rtl="0" eaLnBrk="0" fontAlgn="base" hangingPunct="0">
        <a:spcBef>
          <a:spcPts val="900"/>
        </a:spcBef>
        <a:spcAft>
          <a:spcPct val="0"/>
        </a:spcAft>
        <a:buFont typeface="Arial" charset="0"/>
        <a:buChar char="˗"/>
        <a:defRPr>
          <a:solidFill>
            <a:srgbClr val="000000"/>
          </a:solidFill>
          <a:latin typeface="+mn-lt"/>
          <a:cs typeface="+mn-cs"/>
        </a:defRPr>
      </a:lvl2pPr>
      <a:lvl3pPr marL="647700" indent="-215900" algn="l" rtl="0" eaLnBrk="0" fontAlgn="base" hangingPunct="0">
        <a:spcBef>
          <a:spcPts val="900"/>
        </a:spcBef>
        <a:spcAft>
          <a:spcPct val="0"/>
        </a:spcAft>
        <a:buFont typeface="Arial" charset="0"/>
        <a:buChar char="˗"/>
        <a:defRPr>
          <a:solidFill>
            <a:srgbClr val="000000"/>
          </a:solidFill>
          <a:latin typeface="+mn-lt"/>
          <a:cs typeface="+mn-cs"/>
        </a:defRPr>
      </a:lvl3pPr>
      <a:lvl4pPr marL="863600" indent="-215900" algn="l" rtl="0" eaLnBrk="0" fontAlgn="base" hangingPunct="0">
        <a:spcBef>
          <a:spcPts val="900"/>
        </a:spcBef>
        <a:spcAft>
          <a:spcPct val="0"/>
        </a:spcAft>
        <a:buFont typeface="Arial" charset="0"/>
        <a:buChar char="˗"/>
        <a:defRPr>
          <a:solidFill>
            <a:srgbClr val="000000"/>
          </a:solidFill>
          <a:latin typeface="+mn-lt"/>
          <a:cs typeface="+mn-cs"/>
        </a:defRPr>
      </a:lvl4pPr>
      <a:lvl5pPr marL="1079500" indent="-215900" algn="l" rtl="0" eaLnBrk="0" fontAlgn="base" hangingPunct="0">
        <a:spcBef>
          <a:spcPts val="900"/>
        </a:spcBef>
        <a:spcAft>
          <a:spcPct val="0"/>
        </a:spcAft>
        <a:buFont typeface="Arial" charset="0"/>
        <a:buChar char="˗"/>
        <a:defRPr>
          <a:solidFill>
            <a:srgbClr val="000000"/>
          </a:solidFill>
          <a:latin typeface="+mn-lt"/>
          <a:cs typeface="+mn-cs"/>
        </a:defRPr>
      </a:lvl5pPr>
      <a:lvl6pPr marL="1536700" indent="-215900" algn="l" rtl="0" fontAlgn="base">
        <a:spcBef>
          <a:spcPts val="900"/>
        </a:spcBef>
        <a:spcAft>
          <a:spcPct val="0"/>
        </a:spcAft>
        <a:buFont typeface="Arial" charset="0"/>
        <a:buChar char="˗"/>
        <a:defRPr>
          <a:solidFill>
            <a:srgbClr val="000000"/>
          </a:solidFill>
          <a:latin typeface="+mn-lt"/>
          <a:cs typeface="+mn-cs"/>
        </a:defRPr>
      </a:lvl6pPr>
      <a:lvl7pPr marL="1993900" indent="-215900" algn="l" rtl="0" fontAlgn="base">
        <a:spcBef>
          <a:spcPts val="900"/>
        </a:spcBef>
        <a:spcAft>
          <a:spcPct val="0"/>
        </a:spcAft>
        <a:buFont typeface="Arial" charset="0"/>
        <a:buChar char="˗"/>
        <a:defRPr>
          <a:solidFill>
            <a:srgbClr val="000000"/>
          </a:solidFill>
          <a:latin typeface="+mn-lt"/>
          <a:cs typeface="+mn-cs"/>
        </a:defRPr>
      </a:lvl7pPr>
      <a:lvl8pPr marL="2451100" indent="-215900" algn="l" rtl="0" fontAlgn="base">
        <a:spcBef>
          <a:spcPts val="900"/>
        </a:spcBef>
        <a:spcAft>
          <a:spcPct val="0"/>
        </a:spcAft>
        <a:buFont typeface="Arial" charset="0"/>
        <a:buChar char="˗"/>
        <a:defRPr>
          <a:solidFill>
            <a:srgbClr val="000000"/>
          </a:solidFill>
          <a:latin typeface="+mn-lt"/>
          <a:cs typeface="+mn-cs"/>
        </a:defRPr>
      </a:lvl8pPr>
      <a:lvl9pPr marL="2908300" indent="-215900" algn="l" rtl="0" fontAlgn="base">
        <a:spcBef>
          <a:spcPts val="900"/>
        </a:spcBef>
        <a:spcAft>
          <a:spcPct val="0"/>
        </a:spcAft>
        <a:buFont typeface="Arial" charset="0"/>
        <a:buChar char="˗"/>
        <a:defRPr>
          <a:solidFill>
            <a:srgbClr val="000000"/>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descr="D:\Desktop\4401 SST PPT Levering til SkabelonDesign\PNG Baggrunde\text_slide_grey.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cs typeface="+mn-cs"/>
              </a:rPr>
              <a:t>European network for Health Technology Assessment | JA3 2016-2020 | www.eunethta.eu</a:t>
            </a:r>
          </a:p>
        </p:txBody>
      </p:sp>
      <p:sp>
        <p:nvSpPr>
          <p:cNvPr id="2" name="Title Placeholder 1"/>
          <p:cNvSpPr>
            <a:spLocks noGrp="1"/>
          </p:cNvSpPr>
          <p:nvPr>
            <p:ph type="title"/>
          </p:nvPr>
        </p:nvSpPr>
        <p:spPr>
          <a:xfrm>
            <a:off x="539550" y="584201"/>
            <a:ext cx="8064700" cy="946866"/>
          </a:xfrm>
          <a:prstGeom prst="rect">
            <a:avLst/>
          </a:prstGeom>
        </p:spPr>
        <p:txBody>
          <a:bodyPr vert="horz" lIns="0" tIns="0" rIns="0" bIns="0" rtlCol="0" anchor="b" anchorCtr="0">
            <a:noAutofit/>
          </a:bodyPr>
          <a:lstStyle/>
          <a:p>
            <a:r>
              <a:rPr lang="da-DK" noProof="0"/>
              <a:t>Klik for at redigere i master</a:t>
            </a:r>
            <a:endParaRPr lang="en-GB" noProof="0" dirty="0"/>
          </a:p>
        </p:txBody>
      </p:sp>
      <p:sp>
        <p:nvSpPr>
          <p:cNvPr id="3" name="Text Placeholder 2"/>
          <p:cNvSpPr>
            <a:spLocks noGrp="1"/>
          </p:cNvSpPr>
          <p:nvPr>
            <p:ph type="body" idx="1"/>
          </p:nvPr>
        </p:nvSpPr>
        <p:spPr>
          <a:xfrm>
            <a:off x="539550" y="1757450"/>
            <a:ext cx="8064700" cy="4284575"/>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en-GB" noProof="0" dirty="0"/>
          </a:p>
        </p:txBody>
      </p:sp>
      <p:sp>
        <p:nvSpPr>
          <p:cNvPr id="4" name="Date Placeholder 3"/>
          <p:cNvSpPr>
            <a:spLocks noGrp="1"/>
          </p:cNvSpPr>
          <p:nvPr>
            <p:ph type="dt" sz="half" idx="2"/>
          </p:nvPr>
        </p:nvSpPr>
        <p:spPr>
          <a:xfrm>
            <a:off x="5904148" y="6582206"/>
            <a:ext cx="2088914" cy="122400"/>
          </a:xfrm>
          <a:prstGeom prst="rect">
            <a:avLst/>
          </a:prstGeom>
        </p:spPr>
        <p:txBody>
          <a:bodyPr vert="horz" lIns="0" tIns="0" rIns="0" bIns="0" rtlCol="0" anchor="t" anchorCtr="0"/>
          <a:lstStyle>
            <a:lvl1pPr algn="r">
              <a:defRPr sz="800">
                <a:solidFill>
                  <a:srgbClr val="505050"/>
                </a:solidFill>
              </a:defRPr>
            </a:lvl1pPr>
          </a:lstStyle>
          <a:p>
            <a:pPr fontAlgn="auto">
              <a:spcBef>
                <a:spcPts val="0"/>
              </a:spcBef>
              <a:spcAft>
                <a:spcPts val="0"/>
              </a:spcAft>
            </a:pPr>
            <a:fld id="{D36829BA-9867-4C4A-9A4E-61B84D05357B}" type="datetime4">
              <a:rPr lang="en-US" smtClean="0">
                <a:latin typeface="Arial"/>
                <a:cs typeface="+mn-cs"/>
              </a:rPr>
              <a:pPr fontAlgn="auto">
                <a:spcBef>
                  <a:spcPts val="0"/>
                </a:spcBef>
                <a:spcAft>
                  <a:spcPts val="0"/>
                </a:spcAft>
              </a:pPr>
              <a:t>May 25, 2018</a:t>
            </a:fld>
            <a:endParaRPr lang="en-GB">
              <a:latin typeface="Arial"/>
              <a:cs typeface="+mn-cs"/>
            </a:endParaRPr>
          </a:p>
        </p:txBody>
      </p:sp>
      <p:sp>
        <p:nvSpPr>
          <p:cNvPr id="6" name="Slide Number Placeholder 5"/>
          <p:cNvSpPr>
            <a:spLocks noGrp="1"/>
          </p:cNvSpPr>
          <p:nvPr>
            <p:ph type="sldNum" sz="quarter" idx="4"/>
          </p:nvPr>
        </p:nvSpPr>
        <p:spPr>
          <a:xfrm>
            <a:off x="7993062" y="6582206"/>
            <a:ext cx="611187" cy="122400"/>
          </a:xfrm>
          <a:prstGeom prst="rect">
            <a:avLst/>
          </a:prstGeom>
        </p:spPr>
        <p:txBody>
          <a:bodyPr vert="horz" lIns="0" tIns="0" rIns="0" bIns="0" rtlCol="0" anchor="t" anchorCtr="0"/>
          <a:lstStyle>
            <a:lvl1pPr algn="r">
              <a:defRPr sz="800">
                <a:solidFill>
                  <a:srgbClr val="505050"/>
                </a:solidFill>
              </a:defRPr>
            </a:lvl1pPr>
          </a:lstStyle>
          <a:p>
            <a:pPr fontAlgn="auto">
              <a:spcBef>
                <a:spcPts val="0"/>
              </a:spcBef>
              <a:spcAft>
                <a:spcPts val="0"/>
              </a:spcAft>
            </a:pPr>
            <a:fld id="{1E4993A5-71AC-4FC9-BA31-3E15C92EC108}" type="slidenum">
              <a:rPr lang="en-GB" smtClean="0">
                <a:latin typeface="Arial"/>
                <a:cs typeface="+mn-cs"/>
              </a:rPr>
              <a:pPr fontAlgn="auto">
                <a:spcBef>
                  <a:spcPts val="0"/>
                </a:spcBef>
                <a:spcAft>
                  <a:spcPts val="0"/>
                </a:spcAft>
              </a:pPr>
              <a:t>‹Nr.›</a:t>
            </a:fld>
            <a:endParaRPr lang="en-GB" dirty="0">
              <a:latin typeface="Arial"/>
              <a:cs typeface="+mn-cs"/>
            </a:endParaRPr>
          </a:p>
        </p:txBody>
      </p:sp>
      <p:sp>
        <p:nvSpPr>
          <p:cNvPr id="26" name="Footer Placeholder 25"/>
          <p:cNvSpPr>
            <a:spLocks noGrp="1"/>
          </p:cNvSpPr>
          <p:nvPr>
            <p:ph type="ftr" sz="quarter" idx="3"/>
          </p:nvPr>
        </p:nvSpPr>
        <p:spPr>
          <a:xfrm>
            <a:off x="1619672" y="7051016"/>
            <a:ext cx="4248472" cy="122400"/>
          </a:xfrm>
          <a:prstGeom prst="rect">
            <a:avLst/>
          </a:prstGeom>
        </p:spPr>
        <p:txBody>
          <a:bodyPr vert="horz" lIns="0" tIns="0" rIns="0" bIns="0" rtlCol="0" anchor="t" anchorCtr="0"/>
          <a:lstStyle>
            <a:lvl1pPr algn="l">
              <a:defRPr sz="800">
                <a:solidFill>
                  <a:schemeClr val="bg2"/>
                </a:solidFill>
              </a:defRPr>
            </a:lvl1pPr>
          </a:lstStyle>
          <a:p>
            <a:pPr fontAlgn="auto">
              <a:spcBef>
                <a:spcPts val="0"/>
              </a:spcBef>
              <a:spcAft>
                <a:spcPts val="0"/>
              </a:spcAft>
            </a:pPr>
            <a:r>
              <a:rPr lang="en-US" dirty="0">
                <a:solidFill>
                  <a:srgbClr val="C0C0C0"/>
                </a:solidFill>
                <a:latin typeface="Arial"/>
                <a:cs typeface="+mn-cs"/>
              </a:rPr>
              <a:t>European network for Health Technology Assessment | JA2 2012-2015 | www.eunethta.eu</a:t>
            </a:r>
            <a:endParaRPr lang="en-GB" dirty="0">
              <a:solidFill>
                <a:srgbClr val="C0C0C0"/>
              </a:solidFill>
              <a:latin typeface="Arial"/>
              <a:cs typeface="+mn-cs"/>
            </a:endParaRPr>
          </a:p>
        </p:txBody>
      </p:sp>
    </p:spTree>
    <p:extLst>
      <p:ext uri="{BB962C8B-B14F-4D97-AF65-F5344CB8AC3E}">
        <p14:creationId xmlns:p14="http://schemas.microsoft.com/office/powerpoint/2010/main" val="467124534"/>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89" r:id="rId20"/>
  </p:sldLayoutIdLst>
  <p:hf hdr="0" dt="0"/>
  <p:txStyles>
    <p:titleStyle>
      <a:lvl1pPr algn="l" defTabSz="914400" rtl="0" eaLnBrk="1" latinLnBrk="0" hangingPunct="1">
        <a:lnSpc>
          <a:spcPct val="95000"/>
        </a:lnSpc>
        <a:spcBef>
          <a:spcPct val="0"/>
        </a:spcBef>
        <a:buNone/>
        <a:defRPr sz="3000" b="1" kern="1200" cap="none" baseline="0">
          <a:solidFill>
            <a:srgbClr val="000000"/>
          </a:solidFill>
          <a:latin typeface="+mj-lt"/>
          <a:ea typeface="+mj-ea"/>
          <a:cs typeface="+mj-cs"/>
        </a:defRPr>
      </a:lvl1pPr>
    </p:titleStyle>
    <p:bodyStyle>
      <a:lvl1pPr marL="215900" indent="-2159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1pPr>
      <a:lvl2pPr marL="432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2pPr>
      <a:lvl3pPr marL="648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3pPr>
      <a:lvl4pPr marL="864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4pPr>
      <a:lvl5pPr marL="1080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D:\Desktop\4401 SST PPT Levering til SkabelonDesign\PNG Baggrunde\text_slide_gre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13"/>
          <p:cNvSpPr txBox="1">
            <a:spLocks noChangeArrowheads="1"/>
          </p:cNvSpPr>
          <p:nvPr/>
        </p:nvSpPr>
        <p:spPr bwMode="auto">
          <a:xfrm>
            <a:off x="1619250" y="6581775"/>
            <a:ext cx="42846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GB" altLang="en-US" sz="800">
                <a:solidFill>
                  <a:srgbClr val="505050"/>
                </a:solidFill>
                <a:cs typeface="+mn-cs"/>
              </a:rPr>
              <a:t>European network for Health Technology Assessment | JA3 2016-2020 | www.eunethta.eu</a:t>
            </a:r>
          </a:p>
        </p:txBody>
      </p:sp>
      <p:sp>
        <p:nvSpPr>
          <p:cNvPr id="1028" name="Title Placeholder 1"/>
          <p:cNvSpPr>
            <a:spLocks noGrp="1"/>
          </p:cNvSpPr>
          <p:nvPr>
            <p:ph type="title"/>
          </p:nvPr>
        </p:nvSpPr>
        <p:spPr bwMode="auto">
          <a:xfrm>
            <a:off x="539750" y="584200"/>
            <a:ext cx="8064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en-US"/>
              <a:t>Klik for at redigere i master</a:t>
            </a:r>
            <a:endParaRPr lang="en-GB" altLang="en-US"/>
          </a:p>
        </p:txBody>
      </p:sp>
      <p:sp>
        <p:nvSpPr>
          <p:cNvPr id="1029" name="Text Placeholder 2"/>
          <p:cNvSpPr>
            <a:spLocks noGrp="1"/>
          </p:cNvSpPr>
          <p:nvPr>
            <p:ph type="body" idx="1"/>
          </p:nvPr>
        </p:nvSpPr>
        <p:spPr bwMode="auto">
          <a:xfrm>
            <a:off x="539750" y="1757363"/>
            <a:ext cx="806450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en-US"/>
              <a:t>Klik for at redigere i master</a:t>
            </a:r>
          </a:p>
          <a:p>
            <a:pPr lvl="1"/>
            <a:r>
              <a:rPr lang="da-DK" altLang="en-US"/>
              <a:t>Andet niveau</a:t>
            </a:r>
          </a:p>
          <a:p>
            <a:pPr lvl="2"/>
            <a:r>
              <a:rPr lang="da-DK" altLang="en-US"/>
              <a:t>Tredje niveau</a:t>
            </a:r>
          </a:p>
          <a:p>
            <a:pPr lvl="3"/>
            <a:r>
              <a:rPr lang="da-DK" altLang="en-US"/>
              <a:t>Fjerde niveau</a:t>
            </a:r>
          </a:p>
          <a:p>
            <a:pPr lvl="4"/>
            <a:r>
              <a:rPr lang="da-DK" altLang="en-US"/>
              <a:t>Femte niveau</a:t>
            </a:r>
            <a:endParaRPr lang="en-GB" altLang="en-US"/>
          </a:p>
        </p:txBody>
      </p:sp>
      <p:sp>
        <p:nvSpPr>
          <p:cNvPr id="4" name="Date Placeholder 3"/>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eaLnBrk="1" fontAlgn="auto" hangingPunct="1">
              <a:spcBef>
                <a:spcPts val="0"/>
              </a:spcBef>
              <a:spcAft>
                <a:spcPts val="0"/>
              </a:spcAft>
              <a:defRPr sz="800">
                <a:solidFill>
                  <a:srgbClr val="505050"/>
                </a:solidFill>
                <a:latin typeface="+mn-lt"/>
              </a:defRPr>
            </a:lvl1pPr>
          </a:lstStyle>
          <a:p>
            <a:pPr>
              <a:defRPr/>
            </a:pPr>
            <a:fld id="{C13D325F-2D17-4782-AD48-A46940CE544D}" type="datetime4">
              <a:rPr lang="en-US">
                <a:cs typeface="+mn-cs"/>
              </a:rPr>
              <a:pPr>
                <a:defRPr/>
              </a:pPr>
              <a:t>May 25, 2018</a:t>
            </a:fld>
            <a:endParaRPr lang="en-GB">
              <a:cs typeface="+mn-cs"/>
            </a:endParaRPr>
          </a:p>
        </p:txBody>
      </p:sp>
      <p:sp>
        <p:nvSpPr>
          <p:cNvPr id="6" name="Slide Number Placeholder 5"/>
          <p:cNvSpPr>
            <a:spLocks noGrp="1"/>
          </p:cNvSpPr>
          <p:nvPr>
            <p:ph type="sldNum" sz="quarter" idx="4"/>
          </p:nvPr>
        </p:nvSpPr>
        <p:spPr>
          <a:xfrm>
            <a:off x="7993063" y="6581775"/>
            <a:ext cx="611187" cy="122238"/>
          </a:xfrm>
          <a:prstGeom prst="rect">
            <a:avLst/>
          </a:prstGeom>
        </p:spPr>
        <p:txBody>
          <a:bodyPr vert="horz" wrap="square" lIns="0" tIns="0" rIns="0" bIns="0" numCol="1" anchor="t" anchorCtr="0" compatLnSpc="1">
            <a:prstTxWarp prst="textNoShape">
              <a:avLst/>
            </a:prstTxWarp>
          </a:bodyPr>
          <a:lstStyle>
            <a:lvl1pPr algn="r" eaLnBrk="1" hangingPunct="1">
              <a:defRPr sz="800">
                <a:solidFill>
                  <a:srgbClr val="505050"/>
                </a:solidFill>
              </a:defRPr>
            </a:lvl1pPr>
          </a:lstStyle>
          <a:p>
            <a:fld id="{41C558B9-6FAE-48C5-8973-29C985C2D095}" type="slidenum">
              <a:rPr lang="en-GB" altLang="en-US" smtClean="0">
                <a:latin typeface="Arial" pitchFamily="34" charset="0"/>
                <a:cs typeface="+mn-cs"/>
              </a:rPr>
              <a:pPr/>
              <a:t>‹Nr.›</a:t>
            </a:fld>
            <a:endParaRPr lang="en-GB" altLang="en-US">
              <a:latin typeface="Arial" pitchFamily="34" charset="0"/>
              <a:cs typeface="+mn-cs"/>
            </a:endParaRPr>
          </a:p>
        </p:txBody>
      </p:sp>
      <p:sp>
        <p:nvSpPr>
          <p:cNvPr id="26" name="Footer Placeholder 25"/>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algn="l" eaLnBrk="1" fontAlgn="auto" hangingPunct="1">
              <a:spcBef>
                <a:spcPts val="0"/>
              </a:spcBef>
              <a:spcAft>
                <a:spcPts val="0"/>
              </a:spcAft>
              <a:defRPr sz="800">
                <a:solidFill>
                  <a:schemeClr val="bg2"/>
                </a:solidFill>
                <a:latin typeface="+mn-lt"/>
              </a:defRPr>
            </a:lvl1pPr>
          </a:lstStyle>
          <a:p>
            <a:pPr>
              <a:defRPr/>
            </a:pPr>
            <a:r>
              <a:rPr lang="en-US">
                <a:solidFill>
                  <a:srgbClr val="C0C0C0"/>
                </a:solidFill>
                <a:cs typeface="+mn-cs"/>
              </a:rPr>
              <a:t>European network for Health Technology Assessment | JA2 2012-2015 | www.eunethta.eu</a:t>
            </a:r>
            <a:endParaRPr lang="en-GB">
              <a:solidFill>
                <a:srgbClr val="C0C0C0"/>
              </a:solidFill>
              <a:cs typeface="+mn-cs"/>
            </a:endParaRPr>
          </a:p>
        </p:txBody>
      </p:sp>
    </p:spTree>
    <p:extLst>
      <p:ext uri="{BB962C8B-B14F-4D97-AF65-F5344CB8AC3E}">
        <p14:creationId xmlns:p14="http://schemas.microsoft.com/office/powerpoint/2010/main" val="68972804"/>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Lst>
  <p:hf hdr="0" dt="0"/>
  <p:txStyles>
    <p:titleStyle>
      <a:lvl1pPr algn="l" rtl="0" eaLnBrk="0" fontAlgn="base" hangingPunct="0">
        <a:lnSpc>
          <a:spcPct val="95000"/>
        </a:lnSpc>
        <a:spcBef>
          <a:spcPct val="0"/>
        </a:spcBef>
        <a:spcAft>
          <a:spcPct val="0"/>
        </a:spcAft>
        <a:defRPr sz="3000" b="1" kern="1200">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panose="020B0604020202020204" pitchFamily="34" charset="0"/>
        </a:defRPr>
      </a:lvl2pPr>
      <a:lvl3pPr algn="l" rtl="0" eaLnBrk="0" fontAlgn="base" hangingPunct="0">
        <a:lnSpc>
          <a:spcPct val="95000"/>
        </a:lnSpc>
        <a:spcBef>
          <a:spcPct val="0"/>
        </a:spcBef>
        <a:spcAft>
          <a:spcPct val="0"/>
        </a:spcAft>
        <a:defRPr sz="3000" b="1">
          <a:solidFill>
            <a:srgbClr val="000000"/>
          </a:solidFill>
          <a:latin typeface="Arial" panose="020B0604020202020204" pitchFamily="34" charset="0"/>
        </a:defRPr>
      </a:lvl3pPr>
      <a:lvl4pPr algn="l" rtl="0" eaLnBrk="0" fontAlgn="base" hangingPunct="0">
        <a:lnSpc>
          <a:spcPct val="95000"/>
        </a:lnSpc>
        <a:spcBef>
          <a:spcPct val="0"/>
        </a:spcBef>
        <a:spcAft>
          <a:spcPct val="0"/>
        </a:spcAft>
        <a:defRPr sz="3000" b="1">
          <a:solidFill>
            <a:srgbClr val="000000"/>
          </a:solidFill>
          <a:latin typeface="Arial" panose="020B0604020202020204" pitchFamily="34" charset="0"/>
        </a:defRPr>
      </a:lvl4pPr>
      <a:lvl5pPr algn="l" rtl="0" eaLnBrk="0" fontAlgn="base" hangingPunct="0">
        <a:lnSpc>
          <a:spcPct val="95000"/>
        </a:lnSpc>
        <a:spcBef>
          <a:spcPct val="0"/>
        </a:spcBef>
        <a:spcAft>
          <a:spcPct val="0"/>
        </a:spcAft>
        <a:defRPr sz="3000" b="1">
          <a:solidFill>
            <a:srgbClr val="000000"/>
          </a:solidFill>
          <a:latin typeface="Arial" panose="020B0604020202020204" pitchFamily="34" charset="0"/>
        </a:defRPr>
      </a:lvl5pPr>
      <a:lvl6pPr marL="457200" algn="l" rtl="0" fontAlgn="base">
        <a:lnSpc>
          <a:spcPct val="95000"/>
        </a:lnSpc>
        <a:spcBef>
          <a:spcPct val="0"/>
        </a:spcBef>
        <a:spcAft>
          <a:spcPct val="0"/>
        </a:spcAft>
        <a:defRPr sz="3000" b="1">
          <a:solidFill>
            <a:srgbClr val="000000"/>
          </a:solidFill>
          <a:latin typeface="Arial" panose="020B0604020202020204" pitchFamily="34" charset="0"/>
        </a:defRPr>
      </a:lvl6pPr>
      <a:lvl7pPr marL="914400" algn="l" rtl="0" fontAlgn="base">
        <a:lnSpc>
          <a:spcPct val="95000"/>
        </a:lnSpc>
        <a:spcBef>
          <a:spcPct val="0"/>
        </a:spcBef>
        <a:spcAft>
          <a:spcPct val="0"/>
        </a:spcAft>
        <a:defRPr sz="3000" b="1">
          <a:solidFill>
            <a:srgbClr val="000000"/>
          </a:solidFill>
          <a:latin typeface="Arial" panose="020B0604020202020204" pitchFamily="34" charset="0"/>
        </a:defRPr>
      </a:lvl7pPr>
      <a:lvl8pPr marL="1371600" algn="l" rtl="0" fontAlgn="base">
        <a:lnSpc>
          <a:spcPct val="95000"/>
        </a:lnSpc>
        <a:spcBef>
          <a:spcPct val="0"/>
        </a:spcBef>
        <a:spcAft>
          <a:spcPct val="0"/>
        </a:spcAft>
        <a:defRPr sz="3000" b="1">
          <a:solidFill>
            <a:srgbClr val="000000"/>
          </a:solidFill>
          <a:latin typeface="Arial" panose="020B0604020202020204" pitchFamily="34" charset="0"/>
        </a:defRPr>
      </a:lvl8pPr>
      <a:lvl9pPr marL="1828800" algn="l" rtl="0" fontAlgn="base">
        <a:lnSpc>
          <a:spcPct val="95000"/>
        </a:lnSpc>
        <a:spcBef>
          <a:spcPct val="0"/>
        </a:spcBef>
        <a:spcAft>
          <a:spcPct val="0"/>
        </a:spcAft>
        <a:defRPr sz="3000" b="1">
          <a:solidFill>
            <a:srgbClr val="000000"/>
          </a:solidFill>
          <a:latin typeface="Arial" panose="020B0604020202020204" pitchFamily="34" charset="0"/>
        </a:defRPr>
      </a:lvl9pPr>
    </p:titleStyle>
    <p:bodyStyle>
      <a:lvl1pPr marL="215900" indent="-215900" algn="l" rtl="0" eaLnBrk="0" fontAlgn="base" hangingPunct="0">
        <a:spcBef>
          <a:spcPts val="900"/>
        </a:spcBef>
        <a:spcAft>
          <a:spcPct val="0"/>
        </a:spcAft>
        <a:buFont typeface="Arial" pitchFamily="34" charset="0"/>
        <a:buChar char="˗"/>
        <a:defRPr kern="1200">
          <a:solidFill>
            <a:srgbClr val="000000"/>
          </a:solidFill>
          <a:latin typeface="+mn-lt"/>
          <a:ea typeface="+mn-ea"/>
          <a:cs typeface="+mn-cs"/>
        </a:defRPr>
      </a:lvl1pPr>
      <a:lvl2pPr marL="431800" indent="-215900" algn="l" rtl="0" eaLnBrk="0" fontAlgn="base" hangingPunct="0">
        <a:spcBef>
          <a:spcPts val="900"/>
        </a:spcBef>
        <a:spcAft>
          <a:spcPct val="0"/>
        </a:spcAft>
        <a:buFont typeface="Arial" pitchFamily="34" charset="0"/>
        <a:buChar char="˗"/>
        <a:defRPr kern="1200">
          <a:solidFill>
            <a:srgbClr val="000000"/>
          </a:solidFill>
          <a:latin typeface="+mn-lt"/>
          <a:ea typeface="+mn-ea"/>
          <a:cs typeface="+mn-cs"/>
        </a:defRPr>
      </a:lvl2pPr>
      <a:lvl3pPr marL="647700" indent="-215900" algn="l" rtl="0" eaLnBrk="0" fontAlgn="base" hangingPunct="0">
        <a:spcBef>
          <a:spcPts val="900"/>
        </a:spcBef>
        <a:spcAft>
          <a:spcPct val="0"/>
        </a:spcAft>
        <a:buFont typeface="Arial" pitchFamily="34" charset="0"/>
        <a:buChar char="˗"/>
        <a:defRPr kern="1200">
          <a:solidFill>
            <a:srgbClr val="000000"/>
          </a:solidFill>
          <a:latin typeface="+mn-lt"/>
          <a:ea typeface="+mn-ea"/>
          <a:cs typeface="+mn-cs"/>
        </a:defRPr>
      </a:lvl3pPr>
      <a:lvl4pPr marL="863600" indent="-215900" algn="l" rtl="0" eaLnBrk="0" fontAlgn="base" hangingPunct="0">
        <a:spcBef>
          <a:spcPts val="900"/>
        </a:spcBef>
        <a:spcAft>
          <a:spcPct val="0"/>
        </a:spcAft>
        <a:buFont typeface="Arial" pitchFamily="34" charset="0"/>
        <a:buChar char="˗"/>
        <a:defRPr kern="1200">
          <a:solidFill>
            <a:srgbClr val="000000"/>
          </a:solidFill>
          <a:latin typeface="+mn-lt"/>
          <a:ea typeface="+mn-ea"/>
          <a:cs typeface="+mn-cs"/>
        </a:defRPr>
      </a:lvl4pPr>
      <a:lvl5pPr marL="1079500" indent="-215900" algn="l" rtl="0" eaLnBrk="0" fontAlgn="base" hangingPunct="0">
        <a:spcBef>
          <a:spcPts val="900"/>
        </a:spcBef>
        <a:spcAft>
          <a:spcPct val="0"/>
        </a:spcAft>
        <a:buFont typeface="Arial"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descr="D:\Desktop\4401 SST PPT Levering til SkabelonDesign\PNG Baggrunde\text_slide_gre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cs typeface="+mn-cs"/>
              </a:rPr>
              <a:t>European network for Health Technology Assessment | JA3 2016-2020 | www.eunethta.eu</a:t>
            </a:r>
          </a:p>
        </p:txBody>
      </p:sp>
      <p:sp>
        <p:nvSpPr>
          <p:cNvPr id="2" name="Title Placeholder 1"/>
          <p:cNvSpPr>
            <a:spLocks noGrp="1"/>
          </p:cNvSpPr>
          <p:nvPr>
            <p:ph type="title"/>
          </p:nvPr>
        </p:nvSpPr>
        <p:spPr>
          <a:xfrm>
            <a:off x="539550" y="584201"/>
            <a:ext cx="8064700" cy="946866"/>
          </a:xfrm>
          <a:prstGeom prst="rect">
            <a:avLst/>
          </a:prstGeom>
        </p:spPr>
        <p:txBody>
          <a:bodyPr vert="horz" lIns="0" tIns="0" rIns="0" bIns="0" rtlCol="0" anchor="b" anchorCtr="0">
            <a:noAutofit/>
          </a:bodyPr>
          <a:lstStyle/>
          <a:p>
            <a:r>
              <a:rPr lang="da-DK" noProof="0"/>
              <a:t>Klik for at redigere i master</a:t>
            </a:r>
            <a:endParaRPr lang="en-GB" noProof="0" dirty="0"/>
          </a:p>
        </p:txBody>
      </p:sp>
      <p:sp>
        <p:nvSpPr>
          <p:cNvPr id="3" name="Text Placeholder 2"/>
          <p:cNvSpPr>
            <a:spLocks noGrp="1"/>
          </p:cNvSpPr>
          <p:nvPr>
            <p:ph type="body" idx="1"/>
          </p:nvPr>
        </p:nvSpPr>
        <p:spPr>
          <a:xfrm>
            <a:off x="539550" y="1757450"/>
            <a:ext cx="8064700" cy="4284575"/>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en-GB" noProof="0" dirty="0"/>
          </a:p>
        </p:txBody>
      </p:sp>
      <p:sp>
        <p:nvSpPr>
          <p:cNvPr id="4" name="Date Placeholder 3"/>
          <p:cNvSpPr>
            <a:spLocks noGrp="1"/>
          </p:cNvSpPr>
          <p:nvPr>
            <p:ph type="dt" sz="half" idx="2"/>
          </p:nvPr>
        </p:nvSpPr>
        <p:spPr>
          <a:xfrm>
            <a:off x="5904148" y="6582206"/>
            <a:ext cx="2088914" cy="122400"/>
          </a:xfrm>
          <a:prstGeom prst="rect">
            <a:avLst/>
          </a:prstGeom>
        </p:spPr>
        <p:txBody>
          <a:bodyPr vert="horz" lIns="0" tIns="0" rIns="0" bIns="0" rtlCol="0" anchor="t" anchorCtr="0"/>
          <a:lstStyle>
            <a:lvl1pPr algn="r">
              <a:defRPr sz="800">
                <a:solidFill>
                  <a:srgbClr val="505050"/>
                </a:solidFill>
              </a:defRPr>
            </a:lvl1pPr>
          </a:lstStyle>
          <a:p>
            <a:pPr fontAlgn="auto">
              <a:spcBef>
                <a:spcPts val="0"/>
              </a:spcBef>
              <a:spcAft>
                <a:spcPts val="0"/>
              </a:spcAft>
            </a:pPr>
            <a:fld id="{D36829BA-9867-4C4A-9A4E-61B84D05357B}" type="datetime4">
              <a:rPr lang="en-US" smtClean="0">
                <a:latin typeface="Arial"/>
                <a:cs typeface="+mn-cs"/>
              </a:rPr>
              <a:pPr fontAlgn="auto">
                <a:spcBef>
                  <a:spcPts val="0"/>
                </a:spcBef>
                <a:spcAft>
                  <a:spcPts val="0"/>
                </a:spcAft>
              </a:pPr>
              <a:t>May 25, 2018</a:t>
            </a:fld>
            <a:endParaRPr lang="en-GB">
              <a:latin typeface="Arial"/>
              <a:cs typeface="+mn-cs"/>
            </a:endParaRPr>
          </a:p>
        </p:txBody>
      </p:sp>
      <p:sp>
        <p:nvSpPr>
          <p:cNvPr id="6" name="Slide Number Placeholder 5"/>
          <p:cNvSpPr>
            <a:spLocks noGrp="1"/>
          </p:cNvSpPr>
          <p:nvPr>
            <p:ph type="sldNum" sz="quarter" idx="4"/>
          </p:nvPr>
        </p:nvSpPr>
        <p:spPr>
          <a:xfrm>
            <a:off x="7993062" y="6582206"/>
            <a:ext cx="611187" cy="122400"/>
          </a:xfrm>
          <a:prstGeom prst="rect">
            <a:avLst/>
          </a:prstGeom>
        </p:spPr>
        <p:txBody>
          <a:bodyPr vert="horz" lIns="0" tIns="0" rIns="0" bIns="0" rtlCol="0" anchor="t" anchorCtr="0"/>
          <a:lstStyle>
            <a:lvl1pPr algn="r">
              <a:defRPr sz="800">
                <a:solidFill>
                  <a:srgbClr val="505050"/>
                </a:solidFill>
              </a:defRPr>
            </a:lvl1pPr>
          </a:lstStyle>
          <a:p>
            <a:pPr fontAlgn="auto">
              <a:spcBef>
                <a:spcPts val="0"/>
              </a:spcBef>
              <a:spcAft>
                <a:spcPts val="0"/>
              </a:spcAft>
            </a:pPr>
            <a:fld id="{1E4993A5-71AC-4FC9-BA31-3E15C92EC108}" type="slidenum">
              <a:rPr lang="en-GB" smtClean="0">
                <a:latin typeface="Arial"/>
                <a:cs typeface="+mn-cs"/>
              </a:rPr>
              <a:pPr fontAlgn="auto">
                <a:spcBef>
                  <a:spcPts val="0"/>
                </a:spcBef>
                <a:spcAft>
                  <a:spcPts val="0"/>
                </a:spcAft>
              </a:pPr>
              <a:t>‹Nr.›</a:t>
            </a:fld>
            <a:endParaRPr lang="en-GB" dirty="0">
              <a:latin typeface="Arial"/>
              <a:cs typeface="+mn-cs"/>
            </a:endParaRPr>
          </a:p>
        </p:txBody>
      </p:sp>
      <p:sp>
        <p:nvSpPr>
          <p:cNvPr id="26" name="Footer Placeholder 25"/>
          <p:cNvSpPr>
            <a:spLocks noGrp="1"/>
          </p:cNvSpPr>
          <p:nvPr>
            <p:ph type="ftr" sz="quarter" idx="3"/>
          </p:nvPr>
        </p:nvSpPr>
        <p:spPr>
          <a:xfrm>
            <a:off x="1619672" y="7051016"/>
            <a:ext cx="4248472" cy="122400"/>
          </a:xfrm>
          <a:prstGeom prst="rect">
            <a:avLst/>
          </a:prstGeom>
        </p:spPr>
        <p:txBody>
          <a:bodyPr vert="horz" lIns="0" tIns="0" rIns="0" bIns="0" rtlCol="0" anchor="t" anchorCtr="0"/>
          <a:lstStyle>
            <a:lvl1pPr algn="l">
              <a:defRPr sz="800">
                <a:solidFill>
                  <a:schemeClr val="bg2"/>
                </a:solidFill>
              </a:defRPr>
            </a:lvl1pPr>
          </a:lstStyle>
          <a:p>
            <a:pPr fontAlgn="auto">
              <a:spcBef>
                <a:spcPts val="0"/>
              </a:spcBef>
              <a:spcAft>
                <a:spcPts val="0"/>
              </a:spcAft>
            </a:pPr>
            <a:r>
              <a:rPr lang="en-US" dirty="0">
                <a:solidFill>
                  <a:srgbClr val="C0C0C0"/>
                </a:solidFill>
                <a:latin typeface="Arial"/>
                <a:cs typeface="+mn-cs"/>
              </a:rPr>
              <a:t>European network for Health Technology Assessment | JA2 2012-2015 | www.eunethta.eu</a:t>
            </a:r>
            <a:endParaRPr lang="en-GB" dirty="0">
              <a:solidFill>
                <a:srgbClr val="C0C0C0"/>
              </a:solidFill>
              <a:latin typeface="Arial"/>
              <a:cs typeface="+mn-cs"/>
            </a:endParaRPr>
          </a:p>
        </p:txBody>
      </p:sp>
    </p:spTree>
    <p:extLst>
      <p:ext uri="{BB962C8B-B14F-4D97-AF65-F5344CB8AC3E}">
        <p14:creationId xmlns:p14="http://schemas.microsoft.com/office/powerpoint/2010/main" val="3811620500"/>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 id="2147484368" r:id="rId17"/>
    <p:sldLayoutId id="2147484369" r:id="rId18"/>
  </p:sldLayoutIdLst>
  <p:hf hdr="0" dt="0"/>
  <p:txStyles>
    <p:titleStyle>
      <a:lvl1pPr algn="l" defTabSz="914400" rtl="0" eaLnBrk="1" latinLnBrk="0" hangingPunct="1">
        <a:lnSpc>
          <a:spcPct val="95000"/>
        </a:lnSpc>
        <a:spcBef>
          <a:spcPct val="0"/>
        </a:spcBef>
        <a:buNone/>
        <a:defRPr sz="3000" b="1" kern="1200" cap="none" baseline="0">
          <a:solidFill>
            <a:srgbClr val="000000"/>
          </a:solidFill>
          <a:latin typeface="+mj-lt"/>
          <a:ea typeface="+mj-ea"/>
          <a:cs typeface="+mj-cs"/>
        </a:defRPr>
      </a:lvl1pPr>
    </p:titleStyle>
    <p:bodyStyle>
      <a:lvl1pPr marL="215900" indent="-2159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1pPr>
      <a:lvl2pPr marL="432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2pPr>
      <a:lvl3pPr marL="648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3pPr>
      <a:lvl4pPr marL="864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4pPr>
      <a:lvl5pPr marL="1080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descr="D:\Desktop\4401 SST PPT Levering til SkabelonDesign\PNG Baggrunde\text_slide_gre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19672" y="6581495"/>
            <a:ext cx="4284476" cy="123111"/>
          </a:xfrm>
          <a:prstGeom prst="rect">
            <a:avLst/>
          </a:prstGeom>
          <a:noFill/>
        </p:spPr>
        <p:txBody>
          <a:bodyPr wrap="square" lIns="0" tIns="0" rIns="0" bIns="0" rtlCol="0">
            <a:spAutoFit/>
          </a:bodyPr>
          <a:lstStyle/>
          <a:p>
            <a:pPr fontAlgn="auto">
              <a:spcBef>
                <a:spcPts val="0"/>
              </a:spcBef>
              <a:spcAft>
                <a:spcPts val="0"/>
              </a:spcAft>
            </a:pPr>
            <a:r>
              <a:rPr lang="en-GB" sz="800" dirty="0">
                <a:solidFill>
                  <a:srgbClr val="505050"/>
                </a:solidFill>
                <a:latin typeface="Arial"/>
              </a:rPr>
              <a:t>European network for Health Technology Assessment | JA3 2016-2020 | www.eunethta.eu</a:t>
            </a:r>
          </a:p>
        </p:txBody>
      </p:sp>
      <p:sp>
        <p:nvSpPr>
          <p:cNvPr id="2" name="Title Placeholder 1"/>
          <p:cNvSpPr>
            <a:spLocks noGrp="1"/>
          </p:cNvSpPr>
          <p:nvPr>
            <p:ph type="title"/>
          </p:nvPr>
        </p:nvSpPr>
        <p:spPr>
          <a:xfrm>
            <a:off x="539550" y="584201"/>
            <a:ext cx="8064700" cy="946866"/>
          </a:xfrm>
          <a:prstGeom prst="rect">
            <a:avLst/>
          </a:prstGeom>
        </p:spPr>
        <p:txBody>
          <a:bodyPr vert="horz" lIns="0" tIns="0" rIns="0" bIns="0" rtlCol="0" anchor="b" anchorCtr="0">
            <a:noAutofit/>
          </a:bodyPr>
          <a:lstStyle/>
          <a:p>
            <a:r>
              <a:rPr lang="da-DK" noProof="0"/>
              <a:t>Klik for at redigere i master</a:t>
            </a:r>
            <a:endParaRPr lang="en-GB" noProof="0" dirty="0"/>
          </a:p>
        </p:txBody>
      </p:sp>
      <p:sp>
        <p:nvSpPr>
          <p:cNvPr id="3" name="Text Placeholder 2"/>
          <p:cNvSpPr>
            <a:spLocks noGrp="1"/>
          </p:cNvSpPr>
          <p:nvPr>
            <p:ph type="body" idx="1"/>
          </p:nvPr>
        </p:nvSpPr>
        <p:spPr>
          <a:xfrm>
            <a:off x="539550" y="1757450"/>
            <a:ext cx="8064700" cy="4284575"/>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endParaRPr lang="en-GB" noProof="0" dirty="0"/>
          </a:p>
        </p:txBody>
      </p:sp>
      <p:sp>
        <p:nvSpPr>
          <p:cNvPr id="4" name="Date Placeholder 3"/>
          <p:cNvSpPr>
            <a:spLocks noGrp="1"/>
          </p:cNvSpPr>
          <p:nvPr>
            <p:ph type="dt" sz="half" idx="2"/>
          </p:nvPr>
        </p:nvSpPr>
        <p:spPr>
          <a:xfrm>
            <a:off x="5904148" y="6582206"/>
            <a:ext cx="2088914" cy="122400"/>
          </a:xfrm>
          <a:prstGeom prst="rect">
            <a:avLst/>
          </a:prstGeom>
        </p:spPr>
        <p:txBody>
          <a:bodyPr vert="horz" lIns="0" tIns="0" rIns="0" bIns="0" rtlCol="0" anchor="t" anchorCtr="0"/>
          <a:lstStyle>
            <a:lvl1pPr algn="r">
              <a:defRPr sz="800">
                <a:solidFill>
                  <a:srgbClr val="505050"/>
                </a:solidFill>
              </a:defRPr>
            </a:lvl1pPr>
          </a:lstStyle>
          <a:p>
            <a:pPr fontAlgn="auto">
              <a:spcBef>
                <a:spcPts val="0"/>
              </a:spcBef>
              <a:spcAft>
                <a:spcPts val="0"/>
              </a:spcAft>
            </a:pPr>
            <a:fld id="{D36829BA-9867-4C4A-9A4E-61B84D05357B}" type="datetime4">
              <a:rPr lang="en-US" smtClean="0">
                <a:latin typeface="Arial"/>
              </a:rPr>
              <a:pPr fontAlgn="auto">
                <a:spcBef>
                  <a:spcPts val="0"/>
                </a:spcBef>
                <a:spcAft>
                  <a:spcPts val="0"/>
                </a:spcAft>
              </a:pPr>
              <a:t>May 25, 2018</a:t>
            </a:fld>
            <a:endParaRPr lang="en-GB">
              <a:latin typeface="Arial"/>
            </a:endParaRPr>
          </a:p>
        </p:txBody>
      </p:sp>
      <p:sp>
        <p:nvSpPr>
          <p:cNvPr id="6" name="Slide Number Placeholder 5"/>
          <p:cNvSpPr>
            <a:spLocks noGrp="1"/>
          </p:cNvSpPr>
          <p:nvPr>
            <p:ph type="sldNum" sz="quarter" idx="4"/>
          </p:nvPr>
        </p:nvSpPr>
        <p:spPr>
          <a:xfrm>
            <a:off x="7993062" y="6582206"/>
            <a:ext cx="611187" cy="122400"/>
          </a:xfrm>
          <a:prstGeom prst="rect">
            <a:avLst/>
          </a:prstGeom>
        </p:spPr>
        <p:txBody>
          <a:bodyPr vert="horz" lIns="0" tIns="0" rIns="0" bIns="0" rtlCol="0" anchor="t" anchorCtr="0"/>
          <a:lstStyle>
            <a:lvl1pPr algn="r">
              <a:defRPr sz="800">
                <a:solidFill>
                  <a:srgbClr val="505050"/>
                </a:solidFill>
              </a:defRPr>
            </a:lvl1pPr>
          </a:lstStyle>
          <a:p>
            <a:pPr fontAlgn="auto">
              <a:spcBef>
                <a:spcPts val="0"/>
              </a:spcBef>
              <a:spcAft>
                <a:spcPts val="0"/>
              </a:spcAft>
            </a:pPr>
            <a:fld id="{1E4993A5-71AC-4FC9-BA31-3E15C92EC108}" type="slidenum">
              <a:rPr lang="en-GB" smtClean="0">
                <a:latin typeface="Arial"/>
              </a:rPr>
              <a:pPr fontAlgn="auto">
                <a:spcBef>
                  <a:spcPts val="0"/>
                </a:spcBef>
                <a:spcAft>
                  <a:spcPts val="0"/>
                </a:spcAft>
              </a:pPr>
              <a:t>‹Nr.›</a:t>
            </a:fld>
            <a:endParaRPr lang="en-GB" dirty="0">
              <a:latin typeface="Arial"/>
            </a:endParaRPr>
          </a:p>
        </p:txBody>
      </p:sp>
      <p:sp>
        <p:nvSpPr>
          <p:cNvPr id="26" name="Footer Placeholder 25"/>
          <p:cNvSpPr>
            <a:spLocks noGrp="1"/>
          </p:cNvSpPr>
          <p:nvPr>
            <p:ph type="ftr" sz="quarter" idx="3"/>
          </p:nvPr>
        </p:nvSpPr>
        <p:spPr>
          <a:xfrm>
            <a:off x="1619672" y="7051016"/>
            <a:ext cx="4248472" cy="122400"/>
          </a:xfrm>
          <a:prstGeom prst="rect">
            <a:avLst/>
          </a:prstGeom>
        </p:spPr>
        <p:txBody>
          <a:bodyPr vert="horz" lIns="0" tIns="0" rIns="0" bIns="0" rtlCol="0" anchor="t" anchorCtr="0"/>
          <a:lstStyle>
            <a:lvl1pPr algn="l">
              <a:defRPr sz="800">
                <a:solidFill>
                  <a:schemeClr val="bg2"/>
                </a:solidFill>
              </a:defRPr>
            </a:lvl1pPr>
          </a:lstStyle>
          <a:p>
            <a:pPr fontAlgn="auto">
              <a:spcBef>
                <a:spcPts val="0"/>
              </a:spcBef>
              <a:spcAft>
                <a:spcPts val="0"/>
              </a:spcAft>
            </a:pPr>
            <a:r>
              <a:rPr lang="en-US" dirty="0">
                <a:solidFill>
                  <a:srgbClr val="C0C0C0"/>
                </a:solidFill>
                <a:latin typeface="Arial"/>
              </a:rPr>
              <a:t>European network for Health Technology Assessment | JA2 2012-2015 | www.eunethta.eu</a:t>
            </a:r>
            <a:endParaRPr lang="en-GB" dirty="0">
              <a:solidFill>
                <a:srgbClr val="C0C0C0"/>
              </a:solidFill>
              <a:latin typeface="Arial"/>
            </a:endParaRPr>
          </a:p>
        </p:txBody>
      </p:sp>
    </p:spTree>
    <p:extLst>
      <p:ext uri="{BB962C8B-B14F-4D97-AF65-F5344CB8AC3E}">
        <p14:creationId xmlns:p14="http://schemas.microsoft.com/office/powerpoint/2010/main" val="2884388382"/>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 id="2147484386" r:id="rId16"/>
    <p:sldLayoutId id="2147484387" r:id="rId17"/>
    <p:sldLayoutId id="2147484388" r:id="rId18"/>
  </p:sldLayoutIdLst>
  <p:hf hdr="0" dt="0"/>
  <p:txStyles>
    <p:titleStyle>
      <a:lvl1pPr algn="l" defTabSz="914400" rtl="0" eaLnBrk="1" latinLnBrk="0" hangingPunct="1">
        <a:lnSpc>
          <a:spcPct val="95000"/>
        </a:lnSpc>
        <a:spcBef>
          <a:spcPct val="0"/>
        </a:spcBef>
        <a:buNone/>
        <a:defRPr sz="3000" b="1" kern="1200" cap="none" baseline="0">
          <a:solidFill>
            <a:srgbClr val="000000"/>
          </a:solidFill>
          <a:latin typeface="+mj-lt"/>
          <a:ea typeface="+mj-ea"/>
          <a:cs typeface="+mj-cs"/>
        </a:defRPr>
      </a:lvl1pPr>
    </p:titleStyle>
    <p:bodyStyle>
      <a:lvl1pPr marL="215900" indent="-2159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1pPr>
      <a:lvl2pPr marL="432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2pPr>
      <a:lvl3pPr marL="648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3pPr>
      <a:lvl4pPr marL="864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4pPr>
      <a:lvl5pPr marL="1080000" indent="-216000" algn="l" defTabSz="914400" rtl="0" eaLnBrk="1" latinLnBrk="0" hangingPunct="1">
        <a:spcBef>
          <a:spcPts val="9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2" descr="D:\Desktop\4401 SST PPT Levering til SkabelonDesign\PNG Baggrunde\title_slide_orange.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87043" name="Picture 4" descr="D:\Desktop\4401 SST PPT Levering til SkabelonDesign\Work\EU_Kommissionen_logo_neg.emf"/>
          <p:cNvPicPr>
            <a:picLocks noChangeAspect="1" noChangeArrowheads="1"/>
          </p:cNvPicPr>
          <p:nvPr/>
        </p:nvPicPr>
        <p:blipFill>
          <a:blip r:embed="rId14"/>
          <a:srcRect/>
          <a:stretch>
            <a:fillRect/>
          </a:stretch>
        </p:blipFill>
        <p:spPr bwMode="auto">
          <a:xfrm>
            <a:off x="7343775" y="6351588"/>
            <a:ext cx="1260475" cy="331787"/>
          </a:xfrm>
          <a:prstGeom prst="rect">
            <a:avLst/>
          </a:prstGeom>
          <a:noFill/>
          <a:ln w="9525">
            <a:noFill/>
            <a:miter lim="800000"/>
            <a:headEnd/>
            <a:tailEnd/>
          </a:ln>
        </p:spPr>
      </p:pic>
      <p:sp>
        <p:nvSpPr>
          <p:cNvPr id="11" name="AutoShape 4"/>
          <p:cNvSpPr>
            <a:spLocks/>
          </p:cNvSpPr>
          <p:nvPr/>
        </p:nvSpPr>
        <p:spPr bwMode="gray">
          <a:xfrm>
            <a:off x="-1733550" y="0"/>
            <a:ext cx="1595437" cy="4294188"/>
          </a:xfrm>
          <a:prstGeom prst="rect">
            <a:avLst/>
          </a:prstGeom>
          <a:noFill/>
          <a:ln>
            <a:noFill/>
          </a:ln>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GB" altLang="nl-NL" sz="900" b="1">
                <a:solidFill>
                  <a:srgbClr val="505050"/>
                </a:solidFill>
                <a:cs typeface="+mn-cs"/>
              </a:rPr>
              <a:t>To view drawing guides</a:t>
            </a:r>
          </a:p>
          <a:p>
            <a:pPr algn="r" eaLnBrk="1" hangingPunct="1">
              <a:buFont typeface="Arial" charset="0"/>
              <a:buAutoNum type="arabicPeriod"/>
              <a:defRPr/>
            </a:pPr>
            <a:r>
              <a:rPr lang="en-GB" altLang="nl-NL" sz="900">
                <a:solidFill>
                  <a:srgbClr val="505050"/>
                </a:solidFill>
                <a:cs typeface="+mn-cs"/>
              </a:rPr>
              <a:t>Right-click on slide and select ’Grid and Guides...’</a:t>
            </a:r>
          </a:p>
          <a:p>
            <a:pPr algn="r" eaLnBrk="1" hangingPunct="1">
              <a:buFont typeface="Arial" charset="0"/>
              <a:buAutoNum type="arabicPeriod"/>
              <a:defRPr/>
            </a:pPr>
            <a:r>
              <a:rPr lang="en-GB" altLang="nl-NL" sz="900">
                <a:solidFill>
                  <a:srgbClr val="505050"/>
                </a:solidFill>
                <a:cs typeface="+mn-cs"/>
              </a:rPr>
              <a:t>Check ’Display drawing guides on screen’</a:t>
            </a:r>
          </a:p>
          <a:p>
            <a:pPr algn="r" eaLnBrk="1" hangingPunct="1">
              <a:buFont typeface="Arial" charset="0"/>
              <a:buAutoNum type="arabicPeriod"/>
              <a:defRPr/>
            </a:pPr>
            <a:r>
              <a:rPr lang="en-GB" altLang="nl-NL" sz="900">
                <a:solidFill>
                  <a:srgbClr val="505050"/>
                </a:solidFill>
                <a:cs typeface="+mn-cs"/>
              </a:rPr>
              <a:t>Select ’OK’</a:t>
            </a:r>
          </a:p>
          <a:p>
            <a:pPr algn="r" eaLnBrk="1" hangingPunct="1">
              <a:buFont typeface="Arial" charset="0"/>
              <a:buAutoNum type="arabicPeriod"/>
              <a:defRPr/>
            </a:pPr>
            <a:endParaRPr lang="en-GB" altLang="nl-NL" sz="900">
              <a:solidFill>
                <a:srgbClr val="505050"/>
              </a:solidFill>
              <a:cs typeface="+mn-cs"/>
            </a:endParaRPr>
          </a:p>
          <a:p>
            <a:pPr algn="r" eaLnBrk="1" hangingPunct="1">
              <a:buFont typeface="Arial" charset="0"/>
              <a:buAutoNum type="arabicPeriod"/>
              <a:defRPr/>
            </a:pPr>
            <a:endParaRPr lang="en-GB" altLang="nl-NL" sz="900">
              <a:solidFill>
                <a:srgbClr val="505050"/>
              </a:solidFill>
              <a:cs typeface="+mn-cs"/>
            </a:endParaRPr>
          </a:p>
          <a:p>
            <a:pPr algn="r" eaLnBrk="1" hangingPunct="1">
              <a:buFont typeface="Arial" charset="0"/>
              <a:buAutoNum type="arabicPeriod"/>
              <a:defRPr/>
            </a:pPr>
            <a:endParaRPr lang="en-GB" altLang="nl-NL" sz="900">
              <a:solidFill>
                <a:srgbClr val="505050"/>
              </a:solidFill>
              <a:cs typeface="+mn-cs"/>
            </a:endParaRPr>
          </a:p>
          <a:p>
            <a:pPr algn="r" eaLnBrk="1" hangingPunct="1">
              <a:buFont typeface="Arial" charset="0"/>
              <a:buAutoNum type="arabicPeriod"/>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r>
              <a:rPr lang="en-GB" altLang="nl-NL" sz="900">
                <a:solidFill>
                  <a:srgbClr val="505050"/>
                </a:solidFill>
                <a:cs typeface="+mn-cs"/>
              </a:rPr>
              <a:t>Presentation title</a:t>
            </a:r>
            <a:br>
              <a:rPr lang="en-GB" altLang="nl-NL" sz="900">
                <a:solidFill>
                  <a:srgbClr val="505050"/>
                </a:solidFill>
                <a:cs typeface="+mn-cs"/>
              </a:rPr>
            </a:br>
            <a:r>
              <a:rPr lang="en-GB" altLang="nl-NL" sz="900">
                <a:solidFill>
                  <a:srgbClr val="505050"/>
                </a:solidFill>
                <a:cs typeface="+mn-cs"/>
              </a:rPr>
              <a:t> maximum three lines </a:t>
            </a:r>
            <a:br>
              <a:rPr lang="en-GB" altLang="nl-NL" sz="900">
                <a:solidFill>
                  <a:srgbClr val="505050"/>
                </a:solidFill>
                <a:cs typeface="+mn-cs"/>
              </a:rPr>
            </a:br>
            <a:r>
              <a:rPr lang="en-GB" altLang="nl-NL" sz="900">
                <a:solidFill>
                  <a:srgbClr val="505050"/>
                </a:solidFill>
                <a:cs typeface="+mn-cs"/>
              </a:rPr>
              <a:t>Press ‘Caps locked’ </a:t>
            </a:r>
            <a:br>
              <a:rPr lang="en-GB" altLang="nl-NL" sz="900">
                <a:solidFill>
                  <a:srgbClr val="505050"/>
                </a:solidFill>
                <a:cs typeface="+mn-cs"/>
              </a:rPr>
            </a:br>
            <a:r>
              <a:rPr lang="en-GB" altLang="nl-NL" sz="900">
                <a:solidFill>
                  <a:srgbClr val="505050"/>
                </a:solidFill>
                <a:cs typeface="+mn-cs"/>
              </a:rPr>
              <a:t>for title in Caps</a:t>
            </a: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r>
              <a:rPr lang="en-GB" altLang="nl-NL" sz="900">
                <a:solidFill>
                  <a:srgbClr val="505050"/>
                </a:solidFill>
                <a:cs typeface="+mn-cs"/>
              </a:rPr>
              <a:t>Presentation subtitle</a:t>
            </a:r>
          </a:p>
          <a:p>
            <a:pPr algn="r" eaLnBrk="1" hangingPunct="1">
              <a:buFont typeface="+mj-lt" charset="0"/>
              <a:buNone/>
              <a:defRPr/>
            </a:pPr>
            <a:r>
              <a:rPr lang="en-GB" altLang="nl-NL" sz="900">
                <a:solidFill>
                  <a:srgbClr val="505050"/>
                </a:solidFill>
                <a:cs typeface="+mn-cs"/>
              </a:rPr>
              <a:t>maximum three lines</a:t>
            </a:r>
          </a:p>
          <a:p>
            <a:pPr algn="r" eaLnBrk="1" hangingPunct="1">
              <a:buFont typeface="+mj-lt" charset="0"/>
              <a:buNone/>
              <a:defRPr/>
            </a:pPr>
            <a:r>
              <a:rPr lang="en-GB" altLang="nl-NL" sz="900">
                <a:solidFill>
                  <a:srgbClr val="505050"/>
                </a:solidFill>
                <a:cs typeface="+mn-cs"/>
              </a:rPr>
              <a:t>of text</a:t>
            </a:r>
          </a:p>
        </p:txBody>
      </p:sp>
      <p:sp>
        <p:nvSpPr>
          <p:cNvPr id="87045"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ltLang="nl-NL"/>
              <a:t>Klik for at redigere i master</a:t>
            </a:r>
            <a:endParaRPr lang="en-GB" altLang="nl-NL"/>
          </a:p>
        </p:txBody>
      </p:sp>
      <p:sp>
        <p:nvSpPr>
          <p:cNvPr id="87046"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nl-NL"/>
              <a:t>Klik for at redigere i master</a:t>
            </a:r>
          </a:p>
          <a:p>
            <a:pPr lvl="1"/>
            <a:r>
              <a:rPr lang="da-DK" altLang="nl-NL"/>
              <a:t>Andet niveau</a:t>
            </a:r>
          </a:p>
          <a:p>
            <a:pPr lvl="2"/>
            <a:r>
              <a:rPr lang="da-DK" altLang="nl-NL"/>
              <a:t>Tredje niveau</a:t>
            </a:r>
          </a:p>
          <a:p>
            <a:pPr lvl="3"/>
            <a:r>
              <a:rPr lang="da-DK" altLang="nl-NL"/>
              <a:t>Fjerde niveau</a:t>
            </a:r>
          </a:p>
          <a:p>
            <a:pPr lvl="4"/>
            <a:r>
              <a:rPr lang="da-DK" altLang="nl-NL"/>
              <a:t>Femte niveau</a:t>
            </a:r>
            <a:endParaRPr lang="en-GB" altLang="nl-NL"/>
          </a:p>
        </p:txBody>
      </p:sp>
      <p:sp>
        <p:nvSpPr>
          <p:cNvPr id="12" name="Footer Placeholder 25"/>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
        <p:nvSpPr>
          <p:cNvPr id="13" name="Slide Number Placeholder 26"/>
          <p:cNvSpPr>
            <a:spLocks noGrp="1"/>
          </p:cNvSpPr>
          <p:nvPr>
            <p:ph type="sldNum" sz="quarter" idx="4"/>
          </p:nvPr>
        </p:nvSpPr>
        <p:spPr>
          <a:xfrm>
            <a:off x="7993063" y="6943725"/>
            <a:ext cx="611187" cy="122238"/>
          </a:xfrm>
          <a:prstGeom prst="rect">
            <a:avLst/>
          </a:prstGeom>
        </p:spPr>
        <p:txBody>
          <a:bodyPr vert="horz" wrap="square" lIns="0" tIns="0" rIns="0" bIns="0" numCol="1" anchor="t" anchorCtr="0" compatLnSpc="1">
            <a:prstTxWarp prst="textNoShape">
              <a:avLst/>
            </a:prstTxWarp>
          </a:bodyPr>
          <a:lstStyle>
            <a:lvl1pPr algn="r">
              <a:defRPr sz="800">
                <a:solidFill>
                  <a:schemeClr val="bg2"/>
                </a:solidFill>
                <a:ea typeface="ＭＳ Ｐゴシック" charset="-128"/>
                <a:cs typeface="+mn-cs"/>
              </a:defRPr>
            </a:lvl1pPr>
          </a:lstStyle>
          <a:p>
            <a:pPr>
              <a:defRPr/>
            </a:pPr>
            <a:fld id="{094DD9D4-0F66-40CF-B11F-703CDE506C8A}" type="slidenum">
              <a:rPr lang="en-GB" altLang="nl-NL"/>
              <a:pPr>
                <a:defRPr/>
              </a:pPr>
              <a:t>‹Nr.›</a:t>
            </a:fld>
            <a:endParaRPr lang="en-GB" altLang="nl-NL"/>
          </a:p>
        </p:txBody>
      </p:sp>
      <p:sp>
        <p:nvSpPr>
          <p:cNvPr id="14" name="Date Placeholder 27"/>
          <p:cNvSpPr>
            <a:spLocks noGrp="1"/>
          </p:cNvSpPr>
          <p:nvPr>
            <p:ph type="dt" sz="half" idx="2"/>
          </p:nvPr>
        </p:nvSpPr>
        <p:spPr>
          <a:xfrm>
            <a:off x="550863" y="5000625"/>
            <a:ext cx="7442200" cy="300038"/>
          </a:xfrm>
          <a:prstGeom prst="rect">
            <a:avLst/>
          </a:prstGeom>
        </p:spPr>
        <p:txBody>
          <a:bodyPr vert="horz" wrap="square" lIns="0" tIns="0" rIns="0" bIns="0" numCol="1" anchor="t" anchorCtr="0" compatLnSpc="1">
            <a:prstTxWarp prst="textNoShape">
              <a:avLst/>
            </a:prstTxWarp>
          </a:bodyPr>
          <a:lstStyle>
            <a:lvl1pPr algn="l">
              <a:defRPr sz="1400">
                <a:solidFill>
                  <a:schemeClr val="bg1"/>
                </a:solidFill>
                <a:ea typeface="ＭＳ Ｐゴシック" charset="-128"/>
                <a:cs typeface="+mn-cs"/>
              </a:defRPr>
            </a:lvl1pPr>
          </a:lstStyle>
          <a:p>
            <a:pPr>
              <a:defRPr/>
            </a:pPr>
            <a:fld id="{8939D72D-2406-41F6-9B3F-567E31F109E1}" type="datetime4">
              <a:rPr lang="en-US" altLang="nl-NL" smtClean="0"/>
              <a:t>May 25, 2018</a:t>
            </a:fld>
            <a:endParaRPr lang="en-GB" altLang="nl-NL"/>
          </a:p>
        </p:txBody>
      </p:sp>
      <p:sp>
        <p:nvSpPr>
          <p:cNvPr id="10" name="TextBox 13"/>
          <p:cNvSpPr txBox="1">
            <a:spLocks noChangeArrowheads="1"/>
          </p:cNvSpPr>
          <p:nvPr userDrawn="1"/>
        </p:nvSpPr>
        <p:spPr bwMode="auto">
          <a:xfrm>
            <a:off x="1907704" y="6561137"/>
            <a:ext cx="4284663" cy="122238"/>
          </a:xfrm>
          <a:prstGeom prst="rect">
            <a:avLst/>
          </a:prstGeom>
          <a:noFill/>
          <a:ln>
            <a:noFill/>
          </a:ln>
          <a:extLst/>
        </p:spPr>
        <p:txBody>
          <a:bodyPr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800" dirty="0"/>
              <a:t>European network for Health Technology Assessment | JA3 2016</a:t>
            </a:r>
            <a:r>
              <a:rPr lang="en-GB" sz="800" baseline="0" dirty="0"/>
              <a:t> – 2020 </a:t>
            </a:r>
            <a:r>
              <a:rPr lang="en-GB" sz="800" dirty="0"/>
              <a:t>| www.eunethta.eu</a:t>
            </a:r>
          </a:p>
        </p:txBody>
      </p:sp>
    </p:spTree>
  </p:cSld>
  <p:clrMap bg1="lt1" tx1="dk1" bg2="lt2" tx2="dk2" accent1="accent1" accent2="accent2" accent3="accent3" accent4="accent4" accent5="accent5" accent6="accent6" hlink="hlink" folHlink="folHlink"/>
  <p:sldLayoutIdLst>
    <p:sldLayoutId id="2147484135" r:id="rId1"/>
    <p:sldLayoutId id="2147484134" r:id="rId2"/>
    <p:sldLayoutId id="2147484133" r:id="rId3"/>
    <p:sldLayoutId id="2147484132" r:id="rId4"/>
    <p:sldLayoutId id="2147484131" r:id="rId5"/>
    <p:sldLayoutId id="2147484130" r:id="rId6"/>
    <p:sldLayoutId id="2147484129" r:id="rId7"/>
    <p:sldLayoutId id="2147484128" r:id="rId8"/>
    <p:sldLayoutId id="2147484127" r:id="rId9"/>
    <p:sldLayoutId id="2147484126" r:id="rId10"/>
    <p:sldLayoutId id="2147484125"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ea typeface="MS PGothic" pitchFamily="34" charset="-128"/>
          <a:cs typeface="Arial" charset="0"/>
        </a:defRPr>
      </a:lvl2pPr>
      <a:lvl3pPr algn="l" rtl="0" eaLnBrk="0" fontAlgn="base" hangingPunct="0">
        <a:lnSpc>
          <a:spcPct val="95000"/>
        </a:lnSpc>
        <a:spcBef>
          <a:spcPct val="0"/>
        </a:spcBef>
        <a:spcAft>
          <a:spcPct val="0"/>
        </a:spcAft>
        <a:defRPr sz="3000" b="1">
          <a:solidFill>
            <a:srgbClr val="000000"/>
          </a:solidFill>
          <a:latin typeface="Arial" charset="0"/>
          <a:ea typeface="MS PGothic" pitchFamily="34" charset="-128"/>
          <a:cs typeface="Arial" charset="0"/>
        </a:defRPr>
      </a:lvl3pPr>
      <a:lvl4pPr algn="l" rtl="0" eaLnBrk="0" fontAlgn="base" hangingPunct="0">
        <a:lnSpc>
          <a:spcPct val="95000"/>
        </a:lnSpc>
        <a:spcBef>
          <a:spcPct val="0"/>
        </a:spcBef>
        <a:spcAft>
          <a:spcPct val="0"/>
        </a:spcAft>
        <a:defRPr sz="3000" b="1">
          <a:solidFill>
            <a:srgbClr val="000000"/>
          </a:solidFill>
          <a:latin typeface="Arial" charset="0"/>
          <a:ea typeface="MS PGothic" pitchFamily="34" charset="-128"/>
          <a:cs typeface="Arial" charset="0"/>
        </a:defRPr>
      </a:lvl4pPr>
      <a:lvl5pPr algn="l" rtl="0" eaLnBrk="0" fontAlgn="base" hangingPunct="0">
        <a:lnSpc>
          <a:spcPct val="95000"/>
        </a:lnSpc>
        <a:spcBef>
          <a:spcPct val="0"/>
        </a:spcBef>
        <a:spcAft>
          <a:spcPct val="0"/>
        </a:spcAft>
        <a:defRPr sz="3000" b="1">
          <a:solidFill>
            <a:srgbClr val="000000"/>
          </a:solidFill>
          <a:latin typeface="Arial" charset="0"/>
          <a:ea typeface="MS PGothic" pitchFamily="34" charset="-128"/>
          <a:cs typeface="Arial" charset="0"/>
        </a:defRPr>
      </a:lvl5pPr>
      <a:lvl6pPr marL="457200" algn="l" rtl="0" fontAlgn="base">
        <a:lnSpc>
          <a:spcPct val="95000"/>
        </a:lnSpc>
        <a:spcBef>
          <a:spcPct val="0"/>
        </a:spcBef>
        <a:spcAft>
          <a:spcPct val="0"/>
        </a:spcAft>
        <a:defRPr sz="3000" b="1">
          <a:solidFill>
            <a:srgbClr val="000000"/>
          </a:solidFill>
          <a:latin typeface="Arial" charset="0"/>
          <a:ea typeface="MS PGothic" pitchFamily="34" charset="-128"/>
          <a:cs typeface="Arial" charset="0"/>
        </a:defRPr>
      </a:lvl6pPr>
      <a:lvl7pPr marL="914400" algn="l" rtl="0" fontAlgn="base">
        <a:lnSpc>
          <a:spcPct val="95000"/>
        </a:lnSpc>
        <a:spcBef>
          <a:spcPct val="0"/>
        </a:spcBef>
        <a:spcAft>
          <a:spcPct val="0"/>
        </a:spcAft>
        <a:defRPr sz="3000" b="1">
          <a:solidFill>
            <a:srgbClr val="000000"/>
          </a:solidFill>
          <a:latin typeface="Arial" charset="0"/>
          <a:ea typeface="MS PGothic" pitchFamily="34" charset="-128"/>
          <a:cs typeface="Arial" charset="0"/>
        </a:defRPr>
      </a:lvl7pPr>
      <a:lvl8pPr marL="1371600" algn="l" rtl="0" fontAlgn="base">
        <a:lnSpc>
          <a:spcPct val="95000"/>
        </a:lnSpc>
        <a:spcBef>
          <a:spcPct val="0"/>
        </a:spcBef>
        <a:spcAft>
          <a:spcPct val="0"/>
        </a:spcAft>
        <a:defRPr sz="3000" b="1">
          <a:solidFill>
            <a:srgbClr val="000000"/>
          </a:solidFill>
          <a:latin typeface="Arial" charset="0"/>
          <a:ea typeface="MS PGothic" pitchFamily="34" charset="-128"/>
          <a:cs typeface="Arial" charset="0"/>
        </a:defRPr>
      </a:lvl8pPr>
      <a:lvl9pPr marL="1828800" algn="l" rtl="0" fontAlgn="base">
        <a:lnSpc>
          <a:spcPct val="95000"/>
        </a:lnSpc>
        <a:spcBef>
          <a:spcPct val="0"/>
        </a:spcBef>
        <a:spcAft>
          <a:spcPct val="0"/>
        </a:spcAft>
        <a:defRPr sz="3000" b="1">
          <a:solidFill>
            <a:srgbClr val="000000"/>
          </a:solidFill>
          <a:latin typeface="Arial" charset="0"/>
          <a:ea typeface="MS PGothic" pitchFamily="34" charset="-128"/>
          <a:cs typeface="Arial" charset="0"/>
        </a:defRPr>
      </a:lvl9pPr>
    </p:titleStyle>
    <p:bodyStyle>
      <a:lvl1pPr marL="2159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1pPr>
      <a:lvl2pPr marL="4318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2pPr>
      <a:lvl3pPr marL="6477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3pPr>
      <a:lvl4pPr marL="8636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4pPr>
      <a:lvl5pPr marL="10795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5pPr>
      <a:lvl6pPr marL="1536700" indent="-215900" algn="l" rtl="0" fontAlgn="base">
        <a:spcBef>
          <a:spcPts val="900"/>
        </a:spcBef>
        <a:spcAft>
          <a:spcPct val="0"/>
        </a:spcAft>
        <a:buFont typeface="Arial" charset="0"/>
        <a:buChar char="˗"/>
        <a:defRPr>
          <a:solidFill>
            <a:srgbClr val="505050"/>
          </a:solidFill>
          <a:latin typeface="+mn-lt"/>
          <a:ea typeface="+mn-ea"/>
          <a:cs typeface="+mn-cs"/>
        </a:defRPr>
      </a:lvl6pPr>
      <a:lvl7pPr marL="1993900" indent="-215900" algn="l" rtl="0" fontAlgn="base">
        <a:spcBef>
          <a:spcPts val="900"/>
        </a:spcBef>
        <a:spcAft>
          <a:spcPct val="0"/>
        </a:spcAft>
        <a:buFont typeface="Arial" charset="0"/>
        <a:buChar char="˗"/>
        <a:defRPr>
          <a:solidFill>
            <a:srgbClr val="505050"/>
          </a:solidFill>
          <a:latin typeface="+mn-lt"/>
          <a:ea typeface="+mn-ea"/>
          <a:cs typeface="+mn-cs"/>
        </a:defRPr>
      </a:lvl7pPr>
      <a:lvl8pPr marL="2451100" indent="-215900" algn="l" rtl="0" fontAlgn="base">
        <a:spcBef>
          <a:spcPts val="900"/>
        </a:spcBef>
        <a:spcAft>
          <a:spcPct val="0"/>
        </a:spcAft>
        <a:buFont typeface="Arial" charset="0"/>
        <a:buChar char="˗"/>
        <a:defRPr>
          <a:solidFill>
            <a:srgbClr val="505050"/>
          </a:solidFill>
          <a:latin typeface="+mn-lt"/>
          <a:ea typeface="+mn-ea"/>
          <a:cs typeface="+mn-cs"/>
        </a:defRPr>
      </a:lvl8pPr>
      <a:lvl9pPr marL="2908300" indent="-215900" algn="l" rtl="0" fontAlgn="base">
        <a:spcBef>
          <a:spcPts val="900"/>
        </a:spcBef>
        <a:spcAft>
          <a:spcPct val="0"/>
        </a:spcAft>
        <a:buFont typeface="Arial" charset="0"/>
        <a:buChar char="˗"/>
        <a:defRPr>
          <a:solidFill>
            <a:srgbClr val="50505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330"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800" dirty="0"/>
              <a:t>European network for Health Technology Assessment | JA3 2016</a:t>
            </a:r>
            <a:r>
              <a:rPr lang="en-GB" sz="800" baseline="0" dirty="0"/>
              <a:t> – 2020 </a:t>
            </a:r>
            <a:r>
              <a:rPr lang="en-GB" sz="800" dirty="0"/>
              <a:t>| www.eunethta.eu</a:t>
            </a:r>
          </a:p>
        </p:txBody>
      </p:sp>
      <p:sp>
        <p:nvSpPr>
          <p:cNvPr id="9" name="AutoShape 4"/>
          <p:cNvSpPr>
            <a:spLocks/>
          </p:cNvSpPr>
          <p:nvPr/>
        </p:nvSpPr>
        <p:spPr bwMode="gray">
          <a:xfrm>
            <a:off x="-1733550" y="895350"/>
            <a:ext cx="1595437" cy="2908300"/>
          </a:xfrm>
          <a:prstGeom prst="rect">
            <a:avLst/>
          </a:prstGeom>
          <a:noFill/>
          <a:ln>
            <a:noFill/>
          </a:ln>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buFont typeface="+mj-lt" charset="0"/>
              <a:buNone/>
              <a:defRPr/>
            </a:pPr>
            <a:r>
              <a:rPr lang="en-GB" altLang="nl-NL" sz="900">
                <a:solidFill>
                  <a:srgbClr val="505050"/>
                </a:solidFill>
                <a:cs typeface="+mn-cs"/>
              </a:rPr>
              <a:t> Maximum two </a:t>
            </a:r>
            <a:br>
              <a:rPr lang="en-GB" altLang="nl-NL" sz="900">
                <a:solidFill>
                  <a:srgbClr val="505050"/>
                </a:solidFill>
                <a:cs typeface="+mn-cs"/>
              </a:rPr>
            </a:br>
            <a:r>
              <a:rPr lang="en-GB" altLang="nl-NL" sz="900">
                <a:solidFill>
                  <a:srgbClr val="505050"/>
                </a:solidFill>
                <a:cs typeface="+mn-cs"/>
              </a:rPr>
              <a:t>lines in header </a:t>
            </a:r>
            <a:br>
              <a:rPr lang="en-GB" altLang="nl-NL" sz="900">
                <a:solidFill>
                  <a:srgbClr val="505050"/>
                </a:solidFill>
                <a:cs typeface="+mn-cs"/>
              </a:rPr>
            </a:br>
            <a:r>
              <a:rPr lang="en-GB" altLang="nl-NL" sz="900">
                <a:solidFill>
                  <a:srgbClr val="505050"/>
                </a:solidFill>
                <a:cs typeface="+mn-cs"/>
              </a:rPr>
              <a:t>Press ‘Caps locked’ </a:t>
            </a:r>
            <a:br>
              <a:rPr lang="en-GB" altLang="nl-NL" sz="900">
                <a:solidFill>
                  <a:srgbClr val="505050"/>
                </a:solidFill>
                <a:cs typeface="+mn-cs"/>
              </a:rPr>
            </a:br>
            <a:r>
              <a:rPr lang="en-GB" altLang="nl-NL" sz="900">
                <a:solidFill>
                  <a:srgbClr val="505050"/>
                </a:solidFill>
                <a:cs typeface="+mn-cs"/>
              </a:rPr>
              <a:t>for title in Caps</a:t>
            </a: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r>
              <a:rPr lang="en-GB" altLang="nl-NL" sz="900" b="1">
                <a:solidFill>
                  <a:srgbClr val="505050"/>
                </a:solidFill>
                <a:cs typeface="+mn-cs"/>
              </a:rPr>
              <a:t>Change fact box colour</a:t>
            </a:r>
            <a:r>
              <a:rPr lang="en-GB" altLang="nl-NL" sz="900">
                <a:solidFill>
                  <a:srgbClr val="505050"/>
                </a:solidFill>
                <a:cs typeface="+mn-cs"/>
              </a:rPr>
              <a:t/>
            </a:r>
            <a:br>
              <a:rPr lang="en-GB" altLang="nl-NL" sz="900">
                <a:solidFill>
                  <a:srgbClr val="505050"/>
                </a:solidFill>
                <a:cs typeface="+mn-cs"/>
              </a:rPr>
            </a:br>
            <a:r>
              <a:rPr lang="en-GB" altLang="nl-NL" sz="900">
                <a:solidFill>
                  <a:srgbClr val="505050"/>
                </a:solidFill>
                <a:cs typeface="+mn-cs"/>
              </a:rPr>
              <a:t>Click on box, choose between the five highlighted colours </a:t>
            </a:r>
            <a:br>
              <a:rPr lang="en-GB" altLang="nl-NL" sz="900">
                <a:solidFill>
                  <a:srgbClr val="505050"/>
                </a:solidFill>
                <a:cs typeface="+mn-cs"/>
              </a:rPr>
            </a:br>
            <a:r>
              <a:rPr lang="en-GB" altLang="nl-NL" sz="900">
                <a:solidFill>
                  <a:srgbClr val="505050"/>
                </a:solidFill>
                <a:cs typeface="+mn-cs"/>
              </a:rPr>
              <a:t>under Shape fill</a:t>
            </a:r>
          </a:p>
        </p:txBody>
      </p:sp>
      <p:grpSp>
        <p:nvGrpSpPr>
          <p:cNvPr id="99333" name="Group 12"/>
          <p:cNvGrpSpPr>
            <a:grpSpLocks/>
          </p:cNvGrpSpPr>
          <p:nvPr/>
        </p:nvGrpSpPr>
        <p:grpSpPr bwMode="auto">
          <a:xfrm>
            <a:off x="-1611313" y="3840163"/>
            <a:ext cx="1473200" cy="1082675"/>
            <a:chOff x="-1620688" y="2448768"/>
            <a:chExt cx="1472480" cy="1082372"/>
          </a:xfrm>
        </p:grpSpPr>
        <p:pic>
          <p:nvPicPr>
            <p:cNvPr id="99347" name="Picture 2"/>
            <p:cNvPicPr>
              <a:picLocks noChangeAspect="1" noChangeArrowheads="1"/>
            </p:cNvPicPr>
            <p:nvPr/>
          </p:nvPicPr>
          <p:blipFill>
            <a:blip r:embed="rId14"/>
            <a:srcRect/>
            <a:stretch>
              <a:fillRect/>
            </a:stretch>
          </p:blipFill>
          <p:spPr bwMode="auto">
            <a:xfrm>
              <a:off x="-1620688" y="2448768"/>
              <a:ext cx="1472480" cy="1082372"/>
            </a:xfrm>
            <a:prstGeom prst="rect">
              <a:avLst/>
            </a:prstGeom>
            <a:noFill/>
            <a:ln w="9525">
              <a:noFill/>
              <a:miter lim="800000"/>
              <a:headEnd/>
              <a:tailEnd/>
            </a:ln>
          </p:spPr>
        </p:pic>
        <p:sp>
          <p:nvSpPr>
            <p:cNvPr id="12" name="Rounded Rectangle 11"/>
            <p:cNvSpPr/>
            <p:nvPr/>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sp>
        <p:nvSpPr>
          <p:cNvPr id="13" name="Text Box 28"/>
          <p:cNvSpPr txBox="1">
            <a:spLocks noChangeArrowheads="1"/>
          </p:cNvSpPr>
          <p:nvPr/>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p:txBody>
      </p:sp>
      <p:grpSp>
        <p:nvGrpSpPr>
          <p:cNvPr id="99335" name="Group 27"/>
          <p:cNvGrpSpPr>
            <a:grpSpLocks/>
          </p:cNvGrpSpPr>
          <p:nvPr/>
        </p:nvGrpSpPr>
        <p:grpSpPr bwMode="auto">
          <a:xfrm>
            <a:off x="-871538" y="2627313"/>
            <a:ext cx="733425" cy="225425"/>
            <a:chOff x="-1044146" y="2739466"/>
            <a:chExt cx="922906" cy="282831"/>
          </a:xfrm>
        </p:grpSpPr>
        <p:pic>
          <p:nvPicPr>
            <p:cNvPr id="99341" name="Picture 3"/>
            <p:cNvPicPr>
              <a:picLocks noChangeAspect="1" noChangeArrowheads="1"/>
            </p:cNvPicPr>
            <p:nvPr/>
          </p:nvPicPr>
          <p:blipFill>
            <a:blip r:embed="rId15"/>
            <a:srcRect/>
            <a:stretch>
              <a:fillRect/>
            </a:stretch>
          </p:blipFill>
          <p:spPr bwMode="auto">
            <a:xfrm>
              <a:off x="-558721" y="2739466"/>
              <a:ext cx="437481" cy="278847"/>
            </a:xfrm>
            <a:prstGeom prst="rect">
              <a:avLst/>
            </a:prstGeom>
            <a:noFill/>
            <a:ln w="9525">
              <a:noFill/>
              <a:miter lim="800000"/>
              <a:headEnd/>
              <a:tailEnd/>
            </a:ln>
          </p:spPr>
        </p:pic>
        <p:grpSp>
          <p:nvGrpSpPr>
            <p:cNvPr id="99342" name="Group 29"/>
            <p:cNvGrpSpPr>
              <a:grpSpLocks/>
            </p:cNvGrpSpPr>
            <p:nvPr/>
          </p:nvGrpSpPr>
          <p:grpSpPr bwMode="auto">
            <a:xfrm>
              <a:off x="-1044146" y="2742898"/>
              <a:ext cx="922906" cy="279399"/>
              <a:chOff x="-1055483" y="2739466"/>
              <a:chExt cx="934243" cy="282831"/>
            </a:xfrm>
          </p:grpSpPr>
          <p:pic>
            <p:nvPicPr>
              <p:cNvPr id="99343" name="Picture 2"/>
              <p:cNvPicPr>
                <a:picLocks noChangeAspect="1" noChangeArrowheads="1"/>
              </p:cNvPicPr>
              <p:nvPr/>
            </p:nvPicPr>
            <p:blipFill>
              <a:blip r:embed="rId16"/>
              <a:srcRect/>
              <a:stretch>
                <a:fillRect/>
              </a:stretch>
            </p:blipFill>
            <p:spPr bwMode="auto">
              <a:xfrm>
                <a:off x="-1055483" y="2744057"/>
                <a:ext cx="457011" cy="278240"/>
              </a:xfrm>
              <a:prstGeom prst="rect">
                <a:avLst/>
              </a:prstGeom>
              <a:noFill/>
              <a:ln w="9525">
                <a:noFill/>
                <a:miter lim="800000"/>
                <a:headEnd/>
                <a:tailEnd/>
              </a:ln>
            </p:spPr>
          </p:pic>
          <p:sp>
            <p:nvSpPr>
              <p:cNvPr id="18"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9"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20"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99336"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ltLang="nl-NL"/>
              <a:t>Klik for at redigere i master</a:t>
            </a:r>
            <a:endParaRPr lang="en-GB" altLang="nl-NL"/>
          </a:p>
        </p:txBody>
      </p:sp>
      <p:sp>
        <p:nvSpPr>
          <p:cNvPr id="99337"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nl-NL"/>
              <a:t>Klik for at redigere i master</a:t>
            </a:r>
          </a:p>
          <a:p>
            <a:pPr lvl="1"/>
            <a:r>
              <a:rPr lang="da-DK" altLang="nl-NL"/>
              <a:t>Andet niveau</a:t>
            </a:r>
          </a:p>
          <a:p>
            <a:pPr lvl="2"/>
            <a:r>
              <a:rPr lang="da-DK" altLang="nl-NL"/>
              <a:t>Tredje niveau</a:t>
            </a:r>
          </a:p>
          <a:p>
            <a:pPr lvl="3"/>
            <a:r>
              <a:rPr lang="da-DK" altLang="nl-NL"/>
              <a:t>Fjerde niveau</a:t>
            </a:r>
          </a:p>
          <a:p>
            <a:pPr lvl="4"/>
            <a:r>
              <a:rPr lang="da-DK" altLang="nl-NL"/>
              <a:t>Femte niveau</a:t>
            </a:r>
            <a:endParaRPr lang="en-GB" altLang="nl-NL"/>
          </a:p>
        </p:txBody>
      </p:sp>
      <p:sp>
        <p:nvSpPr>
          <p:cNvPr id="21" name="Date Placeholder 2"/>
          <p:cNvSpPr>
            <a:spLocks noGrp="1"/>
          </p:cNvSpPr>
          <p:nvPr>
            <p:ph type="dt" sz="half" idx="2"/>
          </p:nvPr>
        </p:nvSpPr>
        <p:spPr>
          <a:xfrm>
            <a:off x="5903913" y="6581775"/>
            <a:ext cx="2089150" cy="122238"/>
          </a:xfrm>
          <a:prstGeom prst="rect">
            <a:avLst/>
          </a:prstGeom>
        </p:spPr>
        <p:txBody>
          <a:bodyPr vert="horz" wrap="square" lIns="0" tIns="0" rIns="0" bIns="0" numCol="1" anchor="t" anchorCtr="0" compatLnSpc="1">
            <a:prstTxWarp prst="textNoShape">
              <a:avLst/>
            </a:prstTxWarp>
          </a:bodyPr>
          <a:lstStyle>
            <a:lvl1pPr algn="r">
              <a:defRPr sz="800">
                <a:solidFill>
                  <a:srgbClr val="505050"/>
                </a:solidFill>
                <a:ea typeface="ＭＳ Ｐゴシック" charset="-128"/>
                <a:cs typeface="+mn-cs"/>
              </a:defRPr>
            </a:lvl1pPr>
          </a:lstStyle>
          <a:p>
            <a:pPr>
              <a:defRPr/>
            </a:pPr>
            <a:fld id="{0032999A-4FEC-4F4B-807B-6A9A43E3229F}" type="datetime4">
              <a:rPr lang="en-US" altLang="nl-NL" smtClean="0"/>
              <a:t>May 25, 2018</a:t>
            </a:fld>
            <a:endParaRPr lang="en-GB" altLang="nl-NL"/>
          </a:p>
        </p:txBody>
      </p:sp>
      <p:sp>
        <p:nvSpPr>
          <p:cNvPr id="22" name="Slide Number Placeholder 3"/>
          <p:cNvSpPr>
            <a:spLocks noGrp="1"/>
          </p:cNvSpPr>
          <p:nvPr>
            <p:ph type="sldNum" sz="quarter" idx="4"/>
          </p:nvPr>
        </p:nvSpPr>
        <p:spPr>
          <a:xfrm>
            <a:off x="7993063" y="6581775"/>
            <a:ext cx="611187" cy="122238"/>
          </a:xfrm>
          <a:prstGeom prst="rect">
            <a:avLst/>
          </a:prstGeom>
        </p:spPr>
        <p:txBody>
          <a:bodyPr vert="horz" wrap="square" lIns="0" tIns="0" rIns="0" bIns="0" numCol="1" anchor="t" anchorCtr="0" compatLnSpc="1">
            <a:prstTxWarp prst="textNoShape">
              <a:avLst/>
            </a:prstTxWarp>
          </a:bodyPr>
          <a:lstStyle>
            <a:lvl1pPr algn="r">
              <a:defRPr sz="800">
                <a:solidFill>
                  <a:srgbClr val="505050"/>
                </a:solidFill>
                <a:ea typeface="ＭＳ Ｐゴシック" charset="-128"/>
                <a:cs typeface="+mn-cs"/>
              </a:defRPr>
            </a:lvl1pPr>
          </a:lstStyle>
          <a:p>
            <a:pPr>
              <a:defRPr/>
            </a:pPr>
            <a:fld id="{68BB8823-DC4D-4C91-84BA-5585FA6A4320}" type="slidenum">
              <a:rPr lang="en-GB" altLang="nl-NL"/>
              <a:pPr>
                <a:defRPr/>
              </a:pPr>
              <a:t>‹Nr.›</a:t>
            </a:fld>
            <a:endParaRPr lang="en-GB" altLang="nl-NL"/>
          </a:p>
        </p:txBody>
      </p:sp>
      <p:sp>
        <p:nvSpPr>
          <p:cNvPr id="23" name="Footer Placeholder 13"/>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Tree>
  </p:cSld>
  <p:clrMap bg1="lt1" tx1="dk1" bg2="lt2" tx2="dk2" accent1="accent1" accent2="accent2" accent3="accent3" accent4="accent4" accent5="accent5" accent6="accent6" hlink="hlink" folHlink="folHlink"/>
  <p:sldLayoutIdLst>
    <p:sldLayoutId id="2147484146" r:id="rId1"/>
    <p:sldLayoutId id="2147484145" r:id="rId2"/>
    <p:sldLayoutId id="2147484144" r:id="rId3"/>
    <p:sldLayoutId id="2147484143" r:id="rId4"/>
    <p:sldLayoutId id="2147484142" r:id="rId5"/>
    <p:sldLayoutId id="2147484141" r:id="rId6"/>
    <p:sldLayoutId id="2147484140" r:id="rId7"/>
    <p:sldLayoutId id="2147484139" r:id="rId8"/>
    <p:sldLayoutId id="2147484138" r:id="rId9"/>
    <p:sldLayoutId id="2147484137" r:id="rId10"/>
    <p:sldLayoutId id="2147484136"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2pPr>
      <a:lvl3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3pPr>
      <a:lvl4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4pPr>
      <a:lvl5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5pPr>
      <a:lvl6pPr marL="4572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6pPr>
      <a:lvl7pPr marL="9144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7pPr>
      <a:lvl8pPr marL="13716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8pPr>
      <a:lvl9pPr marL="18288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9pPr>
    </p:titleStyle>
    <p:bodyStyle>
      <a:lvl1pPr marL="2159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1pPr>
      <a:lvl2pPr marL="431800" indent="-215900" algn="l" rtl="0" eaLnBrk="0" fontAlgn="base" hangingPunct="0">
        <a:spcBef>
          <a:spcPts val="900"/>
        </a:spcBef>
        <a:spcAft>
          <a:spcPct val="0"/>
        </a:spcAft>
        <a:buFont typeface="Arial" charset="0"/>
        <a:buChar char="˗"/>
        <a:defRPr>
          <a:solidFill>
            <a:srgbClr val="505050"/>
          </a:solidFill>
          <a:latin typeface="+mn-lt"/>
          <a:ea typeface="+mn-ea"/>
        </a:defRPr>
      </a:lvl2pPr>
      <a:lvl3pPr marL="647700" indent="-215900" algn="l" rtl="0" eaLnBrk="0" fontAlgn="base" hangingPunct="0">
        <a:spcBef>
          <a:spcPts val="900"/>
        </a:spcBef>
        <a:spcAft>
          <a:spcPct val="0"/>
        </a:spcAft>
        <a:buFont typeface="Arial" charset="0"/>
        <a:buChar char="˗"/>
        <a:defRPr>
          <a:solidFill>
            <a:srgbClr val="505050"/>
          </a:solidFill>
          <a:latin typeface="+mn-lt"/>
          <a:ea typeface="+mn-ea"/>
        </a:defRPr>
      </a:lvl3pPr>
      <a:lvl4pPr marL="863600" indent="-215900" algn="l" rtl="0" eaLnBrk="0" fontAlgn="base" hangingPunct="0">
        <a:spcBef>
          <a:spcPts val="900"/>
        </a:spcBef>
        <a:spcAft>
          <a:spcPct val="0"/>
        </a:spcAft>
        <a:buFont typeface="Arial" charset="0"/>
        <a:buChar char="˗"/>
        <a:defRPr>
          <a:solidFill>
            <a:srgbClr val="505050"/>
          </a:solidFill>
          <a:latin typeface="+mn-lt"/>
          <a:ea typeface="+mn-ea"/>
        </a:defRPr>
      </a:lvl4pPr>
      <a:lvl5pPr marL="1079500" indent="-215900" algn="l" rtl="0" eaLnBrk="0" fontAlgn="base" hangingPunct="0">
        <a:spcBef>
          <a:spcPts val="900"/>
        </a:spcBef>
        <a:spcAft>
          <a:spcPct val="0"/>
        </a:spcAft>
        <a:buFont typeface="Arial" charset="0"/>
        <a:buChar char="˗"/>
        <a:defRPr>
          <a:solidFill>
            <a:srgbClr val="505050"/>
          </a:solidFill>
          <a:latin typeface="+mn-lt"/>
          <a:ea typeface="+mn-ea"/>
        </a:defRPr>
      </a:lvl5pPr>
      <a:lvl6pPr marL="1536700" indent="-215900" algn="l" rtl="0" eaLnBrk="0" fontAlgn="base" hangingPunct="0">
        <a:spcBef>
          <a:spcPts val="900"/>
        </a:spcBef>
        <a:spcAft>
          <a:spcPct val="0"/>
        </a:spcAft>
        <a:buFont typeface="Arial" charset="0"/>
        <a:buChar char="˗"/>
        <a:defRPr>
          <a:solidFill>
            <a:srgbClr val="505050"/>
          </a:solidFill>
          <a:latin typeface="+mn-lt"/>
          <a:ea typeface="+mn-ea"/>
        </a:defRPr>
      </a:lvl6pPr>
      <a:lvl7pPr marL="1993900" indent="-215900" algn="l" rtl="0" eaLnBrk="0" fontAlgn="base" hangingPunct="0">
        <a:spcBef>
          <a:spcPts val="900"/>
        </a:spcBef>
        <a:spcAft>
          <a:spcPct val="0"/>
        </a:spcAft>
        <a:buFont typeface="Arial" charset="0"/>
        <a:buChar char="˗"/>
        <a:defRPr>
          <a:solidFill>
            <a:srgbClr val="505050"/>
          </a:solidFill>
          <a:latin typeface="+mn-lt"/>
          <a:ea typeface="+mn-ea"/>
        </a:defRPr>
      </a:lvl7pPr>
      <a:lvl8pPr marL="2451100" indent="-215900" algn="l" rtl="0" eaLnBrk="0" fontAlgn="base" hangingPunct="0">
        <a:spcBef>
          <a:spcPts val="900"/>
        </a:spcBef>
        <a:spcAft>
          <a:spcPct val="0"/>
        </a:spcAft>
        <a:buFont typeface="Arial" charset="0"/>
        <a:buChar char="˗"/>
        <a:defRPr>
          <a:solidFill>
            <a:srgbClr val="505050"/>
          </a:solidFill>
          <a:latin typeface="+mn-lt"/>
          <a:ea typeface="+mn-ea"/>
        </a:defRPr>
      </a:lvl8pPr>
      <a:lvl9pPr marL="2908300" indent="-215900" algn="l" rtl="0" eaLnBrk="0" fontAlgn="base" hangingPunct="0">
        <a:spcBef>
          <a:spcPts val="900"/>
        </a:spcBef>
        <a:spcAft>
          <a:spcPct val="0"/>
        </a:spcAft>
        <a:buFont typeface="Arial" charset="0"/>
        <a:buChar char="˗"/>
        <a:defRPr>
          <a:solidFill>
            <a:srgbClr val="50505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800" dirty="0"/>
              <a:t>European network for Health Technology Assessment | JA3</a:t>
            </a:r>
            <a:r>
              <a:rPr lang="en-GB" sz="800" baseline="0" dirty="0"/>
              <a:t> 2016 – 2020 </a:t>
            </a:r>
            <a:r>
              <a:rPr lang="en-GB" sz="800" dirty="0"/>
              <a:t>| www.eunethta.eu</a:t>
            </a:r>
          </a:p>
        </p:txBody>
      </p:sp>
      <p:sp>
        <p:nvSpPr>
          <p:cNvPr id="111620"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ltLang="nl-NL"/>
              <a:t>Klik for at redigere i master</a:t>
            </a:r>
            <a:endParaRPr lang="en-GB" altLang="nl-NL"/>
          </a:p>
        </p:txBody>
      </p:sp>
      <p:sp>
        <p:nvSpPr>
          <p:cNvPr id="111621"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nl-NL" dirty="0"/>
              <a:t>Klik for at redigere i master</a:t>
            </a:r>
          </a:p>
          <a:p>
            <a:pPr lvl="1"/>
            <a:r>
              <a:rPr lang="da-DK" altLang="nl-NL" dirty="0"/>
              <a:t>Andet niveau</a:t>
            </a:r>
          </a:p>
          <a:p>
            <a:pPr lvl="2"/>
            <a:r>
              <a:rPr lang="da-DK" altLang="nl-NL" dirty="0"/>
              <a:t>Tredje niveau</a:t>
            </a:r>
          </a:p>
          <a:p>
            <a:pPr lvl="3"/>
            <a:r>
              <a:rPr lang="da-DK" altLang="nl-NL" dirty="0"/>
              <a:t>Fjerde niveau</a:t>
            </a:r>
          </a:p>
          <a:p>
            <a:pPr lvl="4"/>
            <a:r>
              <a:rPr lang="da-DK" altLang="nl-NL" dirty="0"/>
              <a:t>Femte niveau</a:t>
            </a:r>
            <a:endParaRPr lang="en-GB" altLang="nl-NL" dirty="0"/>
          </a:p>
        </p:txBody>
      </p:sp>
      <p:sp>
        <p:nvSpPr>
          <p:cNvPr id="4" name="Date Placeholder 3"/>
          <p:cNvSpPr>
            <a:spLocks noGrp="1"/>
          </p:cNvSpPr>
          <p:nvPr>
            <p:ph type="dt" sz="half" idx="2"/>
          </p:nvPr>
        </p:nvSpPr>
        <p:spPr>
          <a:xfrm>
            <a:off x="5903913" y="6581775"/>
            <a:ext cx="2089150" cy="122238"/>
          </a:xfrm>
          <a:prstGeom prst="rect">
            <a:avLst/>
          </a:prstGeom>
        </p:spPr>
        <p:txBody>
          <a:bodyPr vert="horz" wrap="square" lIns="0" tIns="0" rIns="0" bIns="0" numCol="1" anchor="t" anchorCtr="0" compatLnSpc="1">
            <a:prstTxWarp prst="textNoShape">
              <a:avLst/>
            </a:prstTxWarp>
          </a:bodyPr>
          <a:lstStyle>
            <a:lvl1pPr algn="r" eaLnBrk="1" hangingPunct="1">
              <a:defRPr sz="800">
                <a:solidFill>
                  <a:srgbClr val="505050"/>
                </a:solidFill>
                <a:ea typeface="ＭＳ Ｐゴシック" charset="-128"/>
                <a:cs typeface="+mn-cs"/>
              </a:defRPr>
            </a:lvl1pPr>
          </a:lstStyle>
          <a:p>
            <a:pPr>
              <a:defRPr/>
            </a:pPr>
            <a:fld id="{388E8EE9-222E-4FC0-8398-1B35F5C4DBD8}" type="datetime4">
              <a:rPr lang="en-US" altLang="nl-NL" smtClean="0"/>
              <a:t>May 25, 2018</a:t>
            </a:fld>
            <a:endParaRPr lang="en-GB" altLang="nl-NL"/>
          </a:p>
        </p:txBody>
      </p:sp>
      <p:sp>
        <p:nvSpPr>
          <p:cNvPr id="6" name="Slide Number Placeholder 5"/>
          <p:cNvSpPr>
            <a:spLocks noGrp="1"/>
          </p:cNvSpPr>
          <p:nvPr>
            <p:ph type="sldNum" sz="quarter" idx="4"/>
          </p:nvPr>
        </p:nvSpPr>
        <p:spPr>
          <a:xfrm>
            <a:off x="7993063" y="6581775"/>
            <a:ext cx="611187" cy="122238"/>
          </a:xfrm>
          <a:prstGeom prst="rect">
            <a:avLst/>
          </a:prstGeom>
        </p:spPr>
        <p:txBody>
          <a:bodyPr vert="horz" wrap="square" lIns="0" tIns="0" rIns="0" bIns="0" numCol="1" anchor="t" anchorCtr="0" compatLnSpc="1">
            <a:prstTxWarp prst="textNoShape">
              <a:avLst/>
            </a:prstTxWarp>
          </a:bodyPr>
          <a:lstStyle>
            <a:lvl1pPr algn="r" eaLnBrk="1" hangingPunct="1">
              <a:defRPr sz="800">
                <a:solidFill>
                  <a:srgbClr val="505050"/>
                </a:solidFill>
                <a:ea typeface="ＭＳ Ｐゴシック" charset="-128"/>
                <a:cs typeface="+mn-cs"/>
              </a:defRPr>
            </a:lvl1pPr>
          </a:lstStyle>
          <a:p>
            <a:pPr>
              <a:defRPr/>
            </a:pPr>
            <a:fld id="{7E28F32B-C1F8-4576-AC90-9D13846E677B}" type="slidenum">
              <a:rPr lang="en-GB" altLang="nl-NL"/>
              <a:pPr>
                <a:defRPr/>
              </a:pPr>
              <a:t>‹Nr.›</a:t>
            </a:fld>
            <a:endParaRPr lang="en-GB" altLang="nl-NL"/>
          </a:p>
        </p:txBody>
      </p:sp>
      <p:sp>
        <p:nvSpPr>
          <p:cNvPr id="26" name="Footer Placeholder 25"/>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algn="l" eaLnBrk="1" fontAlgn="auto" hangingPunct="1">
              <a:spcBef>
                <a:spcPts val="0"/>
              </a:spcBef>
              <a:spcAft>
                <a:spcPts val="0"/>
              </a:spcAft>
              <a:defRPr sz="800">
                <a:solidFill>
                  <a:schemeClr val="bg2"/>
                </a:solidFill>
                <a:latin typeface="+mn-lt"/>
                <a:ea typeface="+mn-ea"/>
                <a:cs typeface="+mn-cs"/>
              </a:defRPr>
            </a:lvl1pPr>
          </a:lstStyle>
          <a:p>
            <a:pPr>
              <a:defRPr/>
            </a:pPr>
            <a:r>
              <a:rPr lang="en-US"/>
              <a:t>European network for Health Technology Assessment | JA3 2016-2020 | www.eunethta.eu</a:t>
            </a:r>
            <a:endParaRPr lang="en-GB"/>
          </a:p>
        </p:txBody>
      </p:sp>
    </p:spTree>
  </p:cSld>
  <p:clrMap bg1="lt1" tx1="dk1" bg2="lt2" tx2="dk2" accent1="accent1" accent2="accent2" accent3="accent3" accent4="accent4" accent5="accent5" accent6="accent6" hlink="hlink" folHlink="folHlink"/>
  <p:sldLayoutIdLst>
    <p:sldLayoutId id="2147484157" r:id="rId1"/>
    <p:sldLayoutId id="2147484156" r:id="rId2"/>
    <p:sldLayoutId id="2147484155" r:id="rId3"/>
    <p:sldLayoutId id="2147484154" r:id="rId4"/>
    <p:sldLayoutId id="2147484153" r:id="rId5"/>
    <p:sldLayoutId id="2147484152" r:id="rId6"/>
    <p:sldLayoutId id="2147484151" r:id="rId7"/>
    <p:sldLayoutId id="2147484150" r:id="rId8"/>
    <p:sldLayoutId id="2147484149" r:id="rId9"/>
    <p:sldLayoutId id="2147484148" r:id="rId10"/>
    <p:sldLayoutId id="2147484147"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2pPr>
      <a:lvl3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3pPr>
      <a:lvl4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4pPr>
      <a:lvl5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5pPr>
      <a:lvl6pPr marL="4572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6pPr>
      <a:lvl7pPr marL="9144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7pPr>
      <a:lvl8pPr marL="13716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8pPr>
      <a:lvl9pPr marL="18288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9pPr>
    </p:titleStyle>
    <p:bodyStyle>
      <a:lvl1pPr marL="2159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1pPr>
      <a:lvl2pPr marL="431800" indent="-215900" algn="l" rtl="0" eaLnBrk="0" fontAlgn="base" hangingPunct="0">
        <a:spcBef>
          <a:spcPts val="900"/>
        </a:spcBef>
        <a:spcAft>
          <a:spcPct val="0"/>
        </a:spcAft>
        <a:buFont typeface="Arial" charset="0"/>
        <a:buChar char="˗"/>
        <a:defRPr>
          <a:solidFill>
            <a:srgbClr val="505050"/>
          </a:solidFill>
          <a:latin typeface="+mn-lt"/>
          <a:ea typeface="+mn-ea"/>
        </a:defRPr>
      </a:lvl2pPr>
      <a:lvl3pPr marL="647700" indent="-215900" algn="l" rtl="0" eaLnBrk="0" fontAlgn="base" hangingPunct="0">
        <a:spcBef>
          <a:spcPts val="900"/>
        </a:spcBef>
        <a:spcAft>
          <a:spcPct val="0"/>
        </a:spcAft>
        <a:buFont typeface="Arial" charset="0"/>
        <a:buChar char="˗"/>
        <a:defRPr>
          <a:solidFill>
            <a:srgbClr val="505050"/>
          </a:solidFill>
          <a:latin typeface="+mn-lt"/>
          <a:ea typeface="+mn-ea"/>
        </a:defRPr>
      </a:lvl3pPr>
      <a:lvl4pPr marL="863600" indent="-215900" algn="l" rtl="0" eaLnBrk="0" fontAlgn="base" hangingPunct="0">
        <a:spcBef>
          <a:spcPts val="900"/>
        </a:spcBef>
        <a:spcAft>
          <a:spcPct val="0"/>
        </a:spcAft>
        <a:buFont typeface="Arial" charset="0"/>
        <a:buChar char="˗"/>
        <a:defRPr>
          <a:solidFill>
            <a:srgbClr val="505050"/>
          </a:solidFill>
          <a:latin typeface="+mn-lt"/>
          <a:ea typeface="+mn-ea"/>
        </a:defRPr>
      </a:lvl4pPr>
      <a:lvl5pPr marL="1079500" indent="-215900" algn="l" rtl="0" eaLnBrk="0" fontAlgn="base" hangingPunct="0">
        <a:spcBef>
          <a:spcPts val="900"/>
        </a:spcBef>
        <a:spcAft>
          <a:spcPct val="0"/>
        </a:spcAft>
        <a:buFont typeface="Arial" charset="0"/>
        <a:buChar char="˗"/>
        <a:defRPr>
          <a:solidFill>
            <a:srgbClr val="505050"/>
          </a:solidFill>
          <a:latin typeface="+mn-lt"/>
          <a:ea typeface="+mn-ea"/>
        </a:defRPr>
      </a:lvl5pPr>
      <a:lvl6pPr marL="1536700" indent="-215900" algn="l" rtl="0" eaLnBrk="0" fontAlgn="base" hangingPunct="0">
        <a:spcBef>
          <a:spcPts val="900"/>
        </a:spcBef>
        <a:spcAft>
          <a:spcPct val="0"/>
        </a:spcAft>
        <a:buFont typeface="Arial" charset="0"/>
        <a:buChar char="˗"/>
        <a:defRPr>
          <a:solidFill>
            <a:srgbClr val="505050"/>
          </a:solidFill>
          <a:latin typeface="+mn-lt"/>
          <a:ea typeface="+mn-ea"/>
        </a:defRPr>
      </a:lvl6pPr>
      <a:lvl7pPr marL="1993900" indent="-215900" algn="l" rtl="0" eaLnBrk="0" fontAlgn="base" hangingPunct="0">
        <a:spcBef>
          <a:spcPts val="900"/>
        </a:spcBef>
        <a:spcAft>
          <a:spcPct val="0"/>
        </a:spcAft>
        <a:buFont typeface="Arial" charset="0"/>
        <a:buChar char="˗"/>
        <a:defRPr>
          <a:solidFill>
            <a:srgbClr val="505050"/>
          </a:solidFill>
          <a:latin typeface="+mn-lt"/>
          <a:ea typeface="+mn-ea"/>
        </a:defRPr>
      </a:lvl7pPr>
      <a:lvl8pPr marL="2451100" indent="-215900" algn="l" rtl="0" eaLnBrk="0" fontAlgn="base" hangingPunct="0">
        <a:spcBef>
          <a:spcPts val="900"/>
        </a:spcBef>
        <a:spcAft>
          <a:spcPct val="0"/>
        </a:spcAft>
        <a:buFont typeface="Arial" charset="0"/>
        <a:buChar char="˗"/>
        <a:defRPr>
          <a:solidFill>
            <a:srgbClr val="505050"/>
          </a:solidFill>
          <a:latin typeface="+mn-lt"/>
          <a:ea typeface="+mn-ea"/>
        </a:defRPr>
      </a:lvl8pPr>
      <a:lvl9pPr marL="2908300" indent="-215900" algn="l" rtl="0" eaLnBrk="0" fontAlgn="base" hangingPunct="0">
        <a:spcBef>
          <a:spcPts val="900"/>
        </a:spcBef>
        <a:spcAft>
          <a:spcPct val="0"/>
        </a:spcAft>
        <a:buFont typeface="Arial" charset="0"/>
        <a:buChar char="˗"/>
        <a:defRPr>
          <a:solidFill>
            <a:srgbClr val="50505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Picture 2" descr="D:\Desktop\4401 SST PPT Levering til SkabelonDesign\PNG Baggrunde\title_slide_orange.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 name="AutoShape 4"/>
          <p:cNvSpPr>
            <a:spLocks/>
          </p:cNvSpPr>
          <p:nvPr/>
        </p:nvSpPr>
        <p:spPr bwMode="gray">
          <a:xfrm>
            <a:off x="-1733550" y="2384425"/>
            <a:ext cx="1595437" cy="2354263"/>
          </a:xfrm>
          <a:prstGeom prst="rect">
            <a:avLst/>
          </a:prstGeom>
          <a:noFill/>
          <a:ln>
            <a:noFill/>
          </a:ln>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buFont typeface="+mj-lt" charset="0"/>
              <a:buNone/>
              <a:defRPr/>
            </a:pPr>
            <a:r>
              <a:rPr lang="en-GB" altLang="nl-NL" sz="900">
                <a:solidFill>
                  <a:srgbClr val="505050"/>
                </a:solidFill>
                <a:cs typeface="+mn-cs"/>
              </a:rPr>
              <a:t>Press ‘Caps locked’ </a:t>
            </a:r>
            <a:br>
              <a:rPr lang="en-GB" altLang="nl-NL" sz="900">
                <a:solidFill>
                  <a:srgbClr val="505050"/>
                </a:solidFill>
                <a:cs typeface="+mn-cs"/>
              </a:rPr>
            </a:br>
            <a:r>
              <a:rPr lang="en-GB" altLang="nl-NL" sz="900">
                <a:solidFill>
                  <a:srgbClr val="505050"/>
                </a:solidFill>
                <a:cs typeface="+mn-cs"/>
              </a:rPr>
              <a:t>for title and subtitle </a:t>
            </a:r>
            <a:br>
              <a:rPr lang="en-GB" altLang="nl-NL" sz="900">
                <a:solidFill>
                  <a:srgbClr val="505050"/>
                </a:solidFill>
                <a:cs typeface="+mn-cs"/>
              </a:rPr>
            </a:br>
            <a:r>
              <a:rPr lang="en-GB" altLang="nl-NL" sz="900">
                <a:solidFill>
                  <a:srgbClr val="505050"/>
                </a:solidFill>
                <a:cs typeface="+mn-cs"/>
              </a:rPr>
              <a:t>in Caps</a:t>
            </a: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endParaRPr lang="en-GB" altLang="nl-NL" sz="900">
              <a:solidFill>
                <a:srgbClr val="505050"/>
              </a:solidFill>
              <a:cs typeface="+mn-cs"/>
            </a:endParaRPr>
          </a:p>
          <a:p>
            <a:pPr algn="r" eaLnBrk="1" hangingPunct="1">
              <a:buFont typeface="+mj-lt" charset="0"/>
              <a:buNone/>
              <a:defRPr/>
            </a:pPr>
            <a:r>
              <a:rPr lang="en-GB" altLang="nl-NL" sz="900">
                <a:solidFill>
                  <a:srgbClr val="505050"/>
                </a:solidFill>
                <a:cs typeface="+mn-cs"/>
              </a:rPr>
              <a:t>Press ‘Caps locked’ </a:t>
            </a:r>
            <a:br>
              <a:rPr lang="en-GB" altLang="nl-NL" sz="900">
                <a:solidFill>
                  <a:srgbClr val="505050"/>
                </a:solidFill>
                <a:cs typeface="+mn-cs"/>
              </a:rPr>
            </a:br>
            <a:r>
              <a:rPr lang="en-GB" altLang="nl-NL" sz="900">
                <a:solidFill>
                  <a:srgbClr val="505050"/>
                </a:solidFill>
                <a:cs typeface="+mn-cs"/>
              </a:rPr>
              <a:t>for text in Caps</a:t>
            </a:r>
          </a:p>
          <a:p>
            <a:pPr algn="r" eaLnBrk="1" hangingPunct="1">
              <a:buFont typeface="+mj-lt" charset="0"/>
              <a:buNone/>
              <a:defRPr/>
            </a:pPr>
            <a:endParaRPr lang="en-GB" altLang="nl-NL" sz="900">
              <a:solidFill>
                <a:srgbClr val="505050"/>
              </a:solidFill>
              <a:cs typeface="+mn-cs"/>
            </a:endParaRPr>
          </a:p>
        </p:txBody>
      </p:sp>
      <p:sp>
        <p:nvSpPr>
          <p:cNvPr id="11" name="TextBox 10"/>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800" dirty="0">
                <a:solidFill>
                  <a:schemeClr val="bg1"/>
                </a:solidFill>
              </a:rPr>
              <a:t>European network for Health Technology Assessment | JA3</a:t>
            </a:r>
            <a:r>
              <a:rPr lang="en-GB" sz="800" baseline="0" dirty="0">
                <a:solidFill>
                  <a:schemeClr val="bg1"/>
                </a:solidFill>
              </a:rPr>
              <a:t> 2016 – 2020 </a:t>
            </a:r>
            <a:r>
              <a:rPr lang="en-GB" sz="800" dirty="0">
                <a:solidFill>
                  <a:schemeClr val="bg1"/>
                </a:solidFill>
              </a:rPr>
              <a:t>| www.eunethta.eu</a:t>
            </a:r>
          </a:p>
        </p:txBody>
      </p:sp>
      <p:sp>
        <p:nvSpPr>
          <p:cNvPr id="148485"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ltLang="nl-NL"/>
              <a:t>Klik for at redigere i master</a:t>
            </a:r>
            <a:endParaRPr lang="en-GB" altLang="nl-NL"/>
          </a:p>
        </p:txBody>
      </p:sp>
      <p:sp>
        <p:nvSpPr>
          <p:cNvPr id="148486"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nl-NL" dirty="0"/>
              <a:t>Klik for at redigere i master</a:t>
            </a:r>
          </a:p>
          <a:p>
            <a:pPr lvl="1"/>
            <a:r>
              <a:rPr lang="da-DK" altLang="nl-NL" dirty="0"/>
              <a:t>Andet niveau</a:t>
            </a:r>
          </a:p>
          <a:p>
            <a:pPr lvl="2"/>
            <a:r>
              <a:rPr lang="da-DK" altLang="nl-NL" dirty="0"/>
              <a:t>Tredje niveau</a:t>
            </a:r>
          </a:p>
          <a:p>
            <a:pPr lvl="3"/>
            <a:r>
              <a:rPr lang="da-DK" altLang="nl-NL" dirty="0"/>
              <a:t>Fjerde niveau</a:t>
            </a:r>
          </a:p>
          <a:p>
            <a:pPr lvl="4"/>
            <a:r>
              <a:rPr lang="da-DK" altLang="nl-NL" dirty="0"/>
              <a:t>Femte niveau</a:t>
            </a:r>
            <a:endParaRPr lang="en-GB" altLang="nl-NL" dirty="0"/>
          </a:p>
        </p:txBody>
      </p:sp>
      <p:sp>
        <p:nvSpPr>
          <p:cNvPr id="12" name="Date Placeholder 7"/>
          <p:cNvSpPr>
            <a:spLocks noGrp="1"/>
          </p:cNvSpPr>
          <p:nvPr>
            <p:ph type="dt" sz="half" idx="2"/>
          </p:nvPr>
        </p:nvSpPr>
        <p:spPr>
          <a:xfrm>
            <a:off x="5903913" y="7051675"/>
            <a:ext cx="2089150" cy="122238"/>
          </a:xfrm>
          <a:prstGeom prst="rect">
            <a:avLst/>
          </a:prstGeom>
        </p:spPr>
        <p:txBody>
          <a:bodyPr vert="horz" wrap="square" lIns="0" tIns="0" rIns="0" bIns="0" numCol="1" anchor="t" anchorCtr="0" compatLnSpc="1">
            <a:prstTxWarp prst="textNoShape">
              <a:avLst/>
            </a:prstTxWarp>
          </a:bodyPr>
          <a:lstStyle>
            <a:lvl1pPr algn="r">
              <a:defRPr sz="800">
                <a:solidFill>
                  <a:schemeClr val="bg2"/>
                </a:solidFill>
                <a:ea typeface="ＭＳ Ｐゴシック" charset="-128"/>
                <a:cs typeface="+mn-cs"/>
              </a:defRPr>
            </a:lvl1pPr>
          </a:lstStyle>
          <a:p>
            <a:pPr>
              <a:defRPr/>
            </a:pPr>
            <a:fld id="{68E02F5B-FDCF-4148-BF26-E73861634067}" type="datetime4">
              <a:rPr lang="en-US" altLang="nl-NL" smtClean="0"/>
              <a:t>May 25, 2018</a:t>
            </a:fld>
            <a:endParaRPr lang="en-GB" altLang="nl-NL"/>
          </a:p>
        </p:txBody>
      </p:sp>
      <p:sp>
        <p:nvSpPr>
          <p:cNvPr id="13" name="Slide Number Placeholder 11"/>
          <p:cNvSpPr>
            <a:spLocks noGrp="1"/>
          </p:cNvSpPr>
          <p:nvPr>
            <p:ph type="sldNum" sz="quarter" idx="4"/>
          </p:nvPr>
        </p:nvSpPr>
        <p:spPr>
          <a:xfrm>
            <a:off x="7993063" y="7051675"/>
            <a:ext cx="611187" cy="122238"/>
          </a:xfrm>
          <a:prstGeom prst="rect">
            <a:avLst/>
          </a:prstGeom>
        </p:spPr>
        <p:txBody>
          <a:bodyPr vert="horz" wrap="square" lIns="0" tIns="0" rIns="0" bIns="0" numCol="1" anchor="t" anchorCtr="0" compatLnSpc="1">
            <a:prstTxWarp prst="textNoShape">
              <a:avLst/>
            </a:prstTxWarp>
          </a:bodyPr>
          <a:lstStyle>
            <a:lvl1pPr algn="r">
              <a:defRPr sz="800">
                <a:solidFill>
                  <a:schemeClr val="bg2"/>
                </a:solidFill>
                <a:ea typeface="ＭＳ Ｐゴシック" charset="-128"/>
                <a:cs typeface="+mn-cs"/>
              </a:defRPr>
            </a:lvl1pPr>
          </a:lstStyle>
          <a:p>
            <a:pPr>
              <a:defRPr/>
            </a:pPr>
            <a:fld id="{7E03657A-A2F7-4EB5-BAD6-E2A22D43B965}" type="slidenum">
              <a:rPr lang="en-GB" altLang="nl-NL"/>
              <a:pPr>
                <a:defRPr/>
              </a:pPr>
              <a:t>‹Nr.›</a:t>
            </a:fld>
            <a:endParaRPr lang="en-GB" altLang="nl-NL"/>
          </a:p>
        </p:txBody>
      </p:sp>
      <p:sp>
        <p:nvSpPr>
          <p:cNvPr id="14" name="Footer Placeholder 12"/>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Tree>
  </p:cSld>
  <p:clrMap bg1="lt1" tx1="dk1" bg2="lt2" tx2="dk2" accent1="accent1" accent2="accent2" accent3="accent3" accent4="accent4" accent5="accent5" accent6="accent6" hlink="hlink" folHlink="folHlink"/>
  <p:sldLayoutIdLst>
    <p:sldLayoutId id="2147484190" r:id="rId1"/>
    <p:sldLayoutId id="2147484189" r:id="rId2"/>
    <p:sldLayoutId id="2147484188" r:id="rId3"/>
    <p:sldLayoutId id="2147484187" r:id="rId4"/>
    <p:sldLayoutId id="2147484186" r:id="rId5"/>
    <p:sldLayoutId id="2147484185" r:id="rId6"/>
    <p:sldLayoutId id="2147484184" r:id="rId7"/>
    <p:sldLayoutId id="2147484183" r:id="rId8"/>
    <p:sldLayoutId id="2147484182" r:id="rId9"/>
    <p:sldLayoutId id="2147484181" r:id="rId10"/>
    <p:sldLayoutId id="2147484180"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2pPr>
      <a:lvl3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3pPr>
      <a:lvl4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4pPr>
      <a:lvl5pPr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5pPr>
      <a:lvl6pPr marL="4572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6pPr>
      <a:lvl7pPr marL="9144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7pPr>
      <a:lvl8pPr marL="13716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8pPr>
      <a:lvl9pPr marL="1828800" algn="l" rtl="0" eaLnBrk="0" fontAlgn="base" hangingPunct="0">
        <a:lnSpc>
          <a:spcPct val="95000"/>
        </a:lnSpc>
        <a:spcBef>
          <a:spcPct val="0"/>
        </a:spcBef>
        <a:spcAft>
          <a:spcPct val="0"/>
        </a:spcAft>
        <a:defRPr sz="3000" b="1">
          <a:solidFill>
            <a:srgbClr val="000000"/>
          </a:solidFill>
          <a:latin typeface="Arial" charset="0"/>
          <a:ea typeface="MS PGothic" pitchFamily="34" charset="-128"/>
        </a:defRPr>
      </a:lvl9pPr>
    </p:titleStyle>
    <p:bodyStyle>
      <a:lvl1pPr marL="215900" indent="-215900" algn="l" rtl="0" eaLnBrk="0" fontAlgn="base" hangingPunct="0">
        <a:spcBef>
          <a:spcPts val="900"/>
        </a:spcBef>
        <a:spcAft>
          <a:spcPct val="0"/>
        </a:spcAft>
        <a:buFont typeface="Arial" charset="0"/>
        <a:buChar char="˗"/>
        <a:defRPr>
          <a:solidFill>
            <a:srgbClr val="505050"/>
          </a:solidFill>
          <a:latin typeface="+mn-lt"/>
          <a:ea typeface="+mn-ea"/>
          <a:cs typeface="+mn-cs"/>
        </a:defRPr>
      </a:lvl1pPr>
      <a:lvl2pPr marL="431800" indent="-215900" algn="l" rtl="0" eaLnBrk="0" fontAlgn="base" hangingPunct="0">
        <a:spcBef>
          <a:spcPts val="900"/>
        </a:spcBef>
        <a:spcAft>
          <a:spcPct val="0"/>
        </a:spcAft>
        <a:buFont typeface="Arial" charset="0"/>
        <a:buChar char="˗"/>
        <a:defRPr>
          <a:solidFill>
            <a:srgbClr val="505050"/>
          </a:solidFill>
          <a:latin typeface="+mn-lt"/>
          <a:ea typeface="+mn-ea"/>
        </a:defRPr>
      </a:lvl2pPr>
      <a:lvl3pPr marL="647700" indent="-215900" algn="l" rtl="0" eaLnBrk="0" fontAlgn="base" hangingPunct="0">
        <a:spcBef>
          <a:spcPts val="900"/>
        </a:spcBef>
        <a:spcAft>
          <a:spcPct val="0"/>
        </a:spcAft>
        <a:buFont typeface="Arial" charset="0"/>
        <a:buChar char="˗"/>
        <a:defRPr>
          <a:solidFill>
            <a:srgbClr val="505050"/>
          </a:solidFill>
          <a:latin typeface="+mn-lt"/>
          <a:ea typeface="+mn-ea"/>
        </a:defRPr>
      </a:lvl3pPr>
      <a:lvl4pPr marL="863600" indent="-215900" algn="l" rtl="0" eaLnBrk="0" fontAlgn="base" hangingPunct="0">
        <a:spcBef>
          <a:spcPts val="900"/>
        </a:spcBef>
        <a:spcAft>
          <a:spcPct val="0"/>
        </a:spcAft>
        <a:buFont typeface="Arial" charset="0"/>
        <a:buChar char="˗"/>
        <a:defRPr>
          <a:solidFill>
            <a:srgbClr val="505050"/>
          </a:solidFill>
          <a:latin typeface="+mn-lt"/>
          <a:ea typeface="+mn-ea"/>
        </a:defRPr>
      </a:lvl4pPr>
      <a:lvl5pPr marL="1079500" indent="-215900" algn="l" rtl="0" eaLnBrk="0" fontAlgn="base" hangingPunct="0">
        <a:spcBef>
          <a:spcPts val="900"/>
        </a:spcBef>
        <a:spcAft>
          <a:spcPct val="0"/>
        </a:spcAft>
        <a:buFont typeface="Arial" charset="0"/>
        <a:buChar char="˗"/>
        <a:defRPr>
          <a:solidFill>
            <a:srgbClr val="505050"/>
          </a:solidFill>
          <a:latin typeface="+mn-lt"/>
          <a:ea typeface="+mn-ea"/>
        </a:defRPr>
      </a:lvl5pPr>
      <a:lvl6pPr marL="1536700" indent="-215900" algn="l" rtl="0" eaLnBrk="0" fontAlgn="base" hangingPunct="0">
        <a:spcBef>
          <a:spcPts val="900"/>
        </a:spcBef>
        <a:spcAft>
          <a:spcPct val="0"/>
        </a:spcAft>
        <a:buFont typeface="Arial" charset="0"/>
        <a:buChar char="˗"/>
        <a:defRPr>
          <a:solidFill>
            <a:srgbClr val="505050"/>
          </a:solidFill>
          <a:latin typeface="+mn-lt"/>
          <a:ea typeface="+mn-ea"/>
        </a:defRPr>
      </a:lvl6pPr>
      <a:lvl7pPr marL="1993900" indent="-215900" algn="l" rtl="0" eaLnBrk="0" fontAlgn="base" hangingPunct="0">
        <a:spcBef>
          <a:spcPts val="900"/>
        </a:spcBef>
        <a:spcAft>
          <a:spcPct val="0"/>
        </a:spcAft>
        <a:buFont typeface="Arial" charset="0"/>
        <a:buChar char="˗"/>
        <a:defRPr>
          <a:solidFill>
            <a:srgbClr val="505050"/>
          </a:solidFill>
          <a:latin typeface="+mn-lt"/>
          <a:ea typeface="+mn-ea"/>
        </a:defRPr>
      </a:lvl7pPr>
      <a:lvl8pPr marL="2451100" indent="-215900" algn="l" rtl="0" eaLnBrk="0" fontAlgn="base" hangingPunct="0">
        <a:spcBef>
          <a:spcPts val="900"/>
        </a:spcBef>
        <a:spcAft>
          <a:spcPct val="0"/>
        </a:spcAft>
        <a:buFont typeface="Arial" charset="0"/>
        <a:buChar char="˗"/>
        <a:defRPr>
          <a:solidFill>
            <a:srgbClr val="505050"/>
          </a:solidFill>
          <a:latin typeface="+mn-lt"/>
          <a:ea typeface="+mn-ea"/>
        </a:defRPr>
      </a:lvl8pPr>
      <a:lvl9pPr marL="2908300" indent="-215900" algn="l" rtl="0" eaLnBrk="0" fontAlgn="base" hangingPunct="0">
        <a:spcBef>
          <a:spcPts val="900"/>
        </a:spcBef>
        <a:spcAft>
          <a:spcPct val="0"/>
        </a:spcAft>
        <a:buFont typeface="Arial" charset="0"/>
        <a:buChar char="˗"/>
        <a:defRPr>
          <a:solidFill>
            <a:srgbClr val="50505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Picture 2" descr="D:\Desktop\4401 SST PPT Levering til SkabelonDesign\PNG Baggrunde\title_slide_orange.png"/>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 name="TextBox 10"/>
          <p:cNvSpPr txBox="1">
            <a:spLocks noChangeArrowheads="1"/>
          </p:cNvSpPr>
          <p:nvPr userDrawn="1"/>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solidFill>
                  <a:schemeClr val="bg1"/>
                </a:solidFill>
                <a:cs typeface="+mn-cs"/>
              </a:rPr>
              <a:t>European network for Health Technology Assessment | </a:t>
            </a:r>
            <a:r>
              <a:rPr lang="en-GB" sz="800" kern="1200" dirty="0">
                <a:solidFill>
                  <a:schemeClr val="bg1"/>
                </a:solidFill>
                <a:latin typeface="Arial" pitchFamily="34" charset="0"/>
                <a:ea typeface="+mn-ea"/>
                <a:cs typeface="Arial" charset="0"/>
              </a:rPr>
              <a:t>JA3</a:t>
            </a:r>
            <a:r>
              <a:rPr lang="en-GB" sz="800" kern="1200" baseline="0" dirty="0">
                <a:solidFill>
                  <a:schemeClr val="bg1"/>
                </a:solidFill>
                <a:latin typeface="Arial" pitchFamily="34" charset="0"/>
                <a:ea typeface="+mn-ea"/>
                <a:cs typeface="Arial" charset="0"/>
              </a:rPr>
              <a:t> 2016- 2020 </a:t>
            </a:r>
            <a:r>
              <a:rPr lang="en-GB" sz="800" dirty="0">
                <a:solidFill>
                  <a:schemeClr val="bg1"/>
                </a:solidFill>
                <a:cs typeface="+mn-cs"/>
              </a:rPr>
              <a:t>| www.eunethta.eu</a:t>
            </a:r>
          </a:p>
        </p:txBody>
      </p:sp>
      <p:pic>
        <p:nvPicPr>
          <p:cNvPr id="160772" name="Picture 4" descr="D:\Desktop\4401 SST PPT Levering til SkabelonDesign\Work\EU_Kommissionen_logo_neg.emf"/>
          <p:cNvPicPr>
            <a:picLocks noChangeAspect="1" noChangeArrowheads="1"/>
          </p:cNvPicPr>
          <p:nvPr userDrawn="1"/>
        </p:nvPicPr>
        <p:blipFill>
          <a:blip r:embed="rId14"/>
          <a:srcRect/>
          <a:stretch>
            <a:fillRect/>
          </a:stretch>
        </p:blipFill>
        <p:spPr bwMode="auto">
          <a:xfrm>
            <a:off x="7343775" y="6351588"/>
            <a:ext cx="1260475" cy="331787"/>
          </a:xfrm>
          <a:prstGeom prst="rect">
            <a:avLst/>
          </a:prstGeom>
          <a:noFill/>
          <a:ln w="9525">
            <a:noFill/>
            <a:miter lim="800000"/>
            <a:headEnd/>
            <a:tailEnd/>
          </a:ln>
        </p:spPr>
      </p:pic>
      <p:sp>
        <p:nvSpPr>
          <p:cNvPr id="12" name="AutoShape 4"/>
          <p:cNvSpPr>
            <a:spLocks/>
          </p:cNvSpPr>
          <p:nvPr userDrawn="1"/>
        </p:nvSpPr>
        <p:spPr bwMode="gray">
          <a:xfrm>
            <a:off x="-1733550" y="0"/>
            <a:ext cx="1595437" cy="4294188"/>
          </a:xfrm>
          <a:prstGeom prst="rect">
            <a:avLst/>
          </a:prstGeom>
          <a:noFill/>
          <a:ln w="12700" algn="ctr">
            <a:noFill/>
            <a:miter lim="800000"/>
            <a:headEnd/>
            <a:tailEnd/>
          </a:ln>
          <a:effectLst/>
        </p:spPr>
        <p:txBody>
          <a:bodyPr lIns="0" tIns="0" rIns="0" bIns="0">
            <a:spAutoFit/>
          </a:bodyPr>
          <a:lstStyle/>
          <a:p>
            <a:pPr algn="r" fontAlgn="auto">
              <a:spcBef>
                <a:spcPts val="0"/>
              </a:spcBef>
              <a:spcAft>
                <a:spcPts val="0"/>
              </a:spcAft>
              <a:defRPr/>
            </a:pPr>
            <a:r>
              <a:rPr lang="en-GB" sz="900" b="1" dirty="0">
                <a:solidFill>
                  <a:srgbClr val="505050"/>
                </a:solidFill>
                <a:cs typeface="Arial" pitchFamily="34" charset="0"/>
              </a:rPr>
              <a:t>To view drawing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Right-click on slide and select ’Grid and Guides...’</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Check ’Display drawing guides on screen’</a:t>
            </a:r>
          </a:p>
          <a:p>
            <a:pPr marL="180975" indent="-180975" algn="r" fontAlgn="auto">
              <a:spcBef>
                <a:spcPts val="0"/>
              </a:spcBef>
              <a:spcAft>
                <a:spcPts val="0"/>
              </a:spcAft>
              <a:buFont typeface="+mj-lt"/>
              <a:buAutoNum type="arabicPeriod"/>
              <a:defRPr/>
            </a:pPr>
            <a:r>
              <a:rPr lang="en-GB" sz="900" dirty="0">
                <a:solidFill>
                  <a:srgbClr val="505050"/>
                </a:solidFill>
                <a:cs typeface="Arial" pitchFamily="34" charset="0"/>
              </a:rPr>
              <a:t>Select ’OK’</a:t>
            </a: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marL="180975" indent="-180975" algn="r" fontAlgn="auto">
              <a:spcBef>
                <a:spcPts val="0"/>
              </a:spcBef>
              <a:spcAft>
                <a:spcPts val="0"/>
              </a:spcAft>
              <a:buFont typeface="+mj-lt"/>
              <a:buAutoNum type="arabicPeriod"/>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title</a:t>
            </a:r>
            <a:br>
              <a:rPr lang="en-GB" sz="900" dirty="0">
                <a:solidFill>
                  <a:srgbClr val="505050"/>
                </a:solidFill>
                <a:cs typeface="Arial" pitchFamily="34" charset="0"/>
              </a:rPr>
            </a:br>
            <a:r>
              <a:rPr lang="en-GB" sz="900" dirty="0">
                <a:solidFill>
                  <a:srgbClr val="505050"/>
                </a:solidFill>
                <a:cs typeface="Arial" pitchFamily="34" charset="0"/>
              </a:rPr>
              <a:t> maximum three lines </a:t>
            </a:r>
            <a:br>
              <a:rPr lang="en-GB" sz="900" dirty="0">
                <a:solidFill>
                  <a:srgbClr val="505050"/>
                </a:solidFill>
                <a:cs typeface="Arial" pitchFamily="34" charset="0"/>
              </a:rPr>
            </a:br>
            <a:r>
              <a:rPr lang="en-GB" sz="900" dirty="0">
                <a:solidFill>
                  <a:srgbClr val="505050"/>
                </a:solidFill>
                <a:cs typeface="Arial" pitchFamily="34" charset="0"/>
              </a:rPr>
              <a:t>Press ‘Caps locked’ </a:t>
            </a:r>
            <a:br>
              <a:rPr lang="en-GB" sz="900" dirty="0">
                <a:solidFill>
                  <a:srgbClr val="505050"/>
                </a:solidFill>
                <a:cs typeface="Arial" pitchFamily="34" charset="0"/>
              </a:rPr>
            </a:br>
            <a:r>
              <a:rPr lang="en-GB" sz="900" dirty="0">
                <a:solidFill>
                  <a:srgbClr val="505050"/>
                </a:solidFill>
                <a:cs typeface="Arial" pitchFamily="34" charset="0"/>
              </a:rPr>
              <a:t>for title in Caps</a:t>
            </a: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endParaRPr lang="en-GB" sz="900" dirty="0">
              <a:solidFill>
                <a:srgbClr val="505050"/>
              </a:solidFill>
              <a:cs typeface="Arial" pitchFamily="34" charset="0"/>
            </a:endParaRPr>
          </a:p>
          <a:p>
            <a:pPr algn="r" fontAlgn="auto">
              <a:spcBef>
                <a:spcPts val="0"/>
              </a:spcBef>
              <a:spcAft>
                <a:spcPts val="0"/>
              </a:spcAft>
              <a:buFont typeface="+mj-lt"/>
              <a:buNone/>
              <a:defRPr/>
            </a:pPr>
            <a:r>
              <a:rPr lang="en-GB" sz="900" dirty="0">
                <a:solidFill>
                  <a:srgbClr val="505050"/>
                </a:solidFill>
                <a:cs typeface="Arial" pitchFamily="34" charset="0"/>
              </a:rPr>
              <a:t>Presentation subtitle</a:t>
            </a:r>
          </a:p>
          <a:p>
            <a:pPr algn="r" fontAlgn="auto">
              <a:spcBef>
                <a:spcPts val="0"/>
              </a:spcBef>
              <a:spcAft>
                <a:spcPts val="0"/>
              </a:spcAft>
              <a:buFont typeface="+mj-lt"/>
              <a:buNone/>
              <a:defRPr/>
            </a:pPr>
            <a:r>
              <a:rPr lang="en-GB" sz="900" dirty="0">
                <a:solidFill>
                  <a:srgbClr val="505050"/>
                </a:solidFill>
                <a:cs typeface="Arial" pitchFamily="34" charset="0"/>
              </a:rPr>
              <a:t>maximum three lines</a:t>
            </a:r>
          </a:p>
          <a:p>
            <a:pPr algn="r" fontAlgn="auto">
              <a:spcBef>
                <a:spcPts val="0"/>
              </a:spcBef>
              <a:spcAft>
                <a:spcPts val="0"/>
              </a:spcAft>
              <a:buFont typeface="+mj-lt"/>
              <a:buNone/>
              <a:defRPr/>
            </a:pPr>
            <a:r>
              <a:rPr lang="en-GB" sz="900" dirty="0">
                <a:solidFill>
                  <a:srgbClr val="505050"/>
                </a:solidFill>
                <a:cs typeface="Arial" pitchFamily="34" charset="0"/>
              </a:rPr>
              <a:t>of text</a:t>
            </a:r>
          </a:p>
        </p:txBody>
      </p:sp>
      <p:sp>
        <p:nvSpPr>
          <p:cNvPr id="160774"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60775"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13" name="Footer Placeholder 25"/>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
        <p:nvSpPr>
          <p:cNvPr id="14" name="Slide Number Placeholder 26"/>
          <p:cNvSpPr>
            <a:spLocks noGrp="1"/>
          </p:cNvSpPr>
          <p:nvPr>
            <p:ph type="sldNum" sz="quarter" idx="4"/>
          </p:nvPr>
        </p:nvSpPr>
        <p:spPr>
          <a:xfrm>
            <a:off x="7993063" y="6943725"/>
            <a:ext cx="611187" cy="122238"/>
          </a:xfrm>
          <a:prstGeom prst="rect">
            <a:avLst/>
          </a:prstGeom>
        </p:spPr>
        <p:txBody>
          <a:bodyPr vert="horz" lIns="0" tIns="0" rIns="0" bIns="0" rtlCol="0" anchor="t" anchorCtr="0"/>
          <a:lstStyle>
            <a:lvl1pPr algn="r" fontAlgn="auto">
              <a:spcBef>
                <a:spcPts val="0"/>
              </a:spcBef>
              <a:spcAft>
                <a:spcPts val="0"/>
              </a:spcAft>
              <a:defRPr sz="800">
                <a:solidFill>
                  <a:schemeClr val="bg2"/>
                </a:solidFill>
                <a:latin typeface="+mn-lt"/>
                <a:cs typeface="+mn-cs"/>
              </a:defRPr>
            </a:lvl1pPr>
          </a:lstStyle>
          <a:p>
            <a:pPr>
              <a:defRPr/>
            </a:pPr>
            <a:fld id="{4AC78CFA-1ABD-4919-A69F-63DA9588BB8B}" type="slidenum">
              <a:rPr lang="en-GB"/>
              <a:pPr>
                <a:defRPr/>
              </a:pPr>
              <a:t>‹Nr.›</a:t>
            </a:fld>
            <a:endParaRPr lang="en-GB" dirty="0"/>
          </a:p>
        </p:txBody>
      </p:sp>
      <p:sp>
        <p:nvSpPr>
          <p:cNvPr id="15" name="Date Placeholder 27"/>
          <p:cNvSpPr>
            <a:spLocks noGrp="1"/>
          </p:cNvSpPr>
          <p:nvPr>
            <p:ph type="dt" sz="half" idx="2"/>
          </p:nvPr>
        </p:nvSpPr>
        <p:spPr>
          <a:xfrm>
            <a:off x="550863" y="5000625"/>
            <a:ext cx="7442200" cy="300038"/>
          </a:xfrm>
          <a:prstGeom prst="rect">
            <a:avLst/>
          </a:prstGeom>
        </p:spPr>
        <p:txBody>
          <a:bodyPr vert="horz" lIns="0" tIns="0" rIns="0" bIns="0" rtlCol="0" anchor="t" anchorCtr="0"/>
          <a:lstStyle>
            <a:lvl1pPr algn="l" fontAlgn="auto">
              <a:spcBef>
                <a:spcPts val="0"/>
              </a:spcBef>
              <a:spcAft>
                <a:spcPts val="0"/>
              </a:spcAft>
              <a:defRPr sz="1400">
                <a:solidFill>
                  <a:schemeClr val="bg1"/>
                </a:solidFill>
                <a:latin typeface="+mn-lt"/>
                <a:cs typeface="+mn-cs"/>
              </a:defRPr>
            </a:lvl1pPr>
          </a:lstStyle>
          <a:p>
            <a:pPr>
              <a:defRPr/>
            </a:pPr>
            <a:fld id="{D60BDDD3-DC94-4F72-87F6-DE3BC5F94137}" type="datetime4">
              <a:rPr lang="en-US" smtClean="0"/>
              <a:t>May 25, 2018</a:t>
            </a:fld>
            <a:endParaRPr lang="en-GB" dirty="0"/>
          </a:p>
        </p:txBody>
      </p:sp>
    </p:spTree>
  </p:cSld>
  <p:clrMap bg1="lt1" tx1="dk1" bg2="lt2" tx2="dk2" accent1="accent1" accent2="accent2" accent3="accent3" accent4="accent4" accent5="accent5" accent6="accent6" hlink="hlink" folHlink="folHlink"/>
  <p:sldLayoutIdLst>
    <p:sldLayoutId id="2147484201" r:id="rId1"/>
    <p:sldLayoutId id="2147484200" r:id="rId2"/>
    <p:sldLayoutId id="2147484199" r:id="rId3"/>
    <p:sldLayoutId id="2147484198" r:id="rId4"/>
    <p:sldLayoutId id="2147484197" r:id="rId5"/>
    <p:sldLayoutId id="2147484196" r:id="rId6"/>
    <p:sldLayoutId id="2147484195" r:id="rId7"/>
    <p:sldLayoutId id="2147484194" r:id="rId8"/>
    <p:sldLayoutId id="2147484193" r:id="rId9"/>
    <p:sldLayoutId id="2147484192" r:id="rId10"/>
    <p:sldLayoutId id="2147484191"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cs typeface="Arial" charset="0"/>
        </a:defRPr>
      </a:lvl2pPr>
      <a:lvl3pPr algn="l" rtl="0" eaLnBrk="0" fontAlgn="base" hangingPunct="0">
        <a:lnSpc>
          <a:spcPct val="95000"/>
        </a:lnSpc>
        <a:spcBef>
          <a:spcPct val="0"/>
        </a:spcBef>
        <a:spcAft>
          <a:spcPct val="0"/>
        </a:spcAft>
        <a:defRPr sz="3000" b="1">
          <a:solidFill>
            <a:srgbClr val="000000"/>
          </a:solidFill>
          <a:latin typeface="Arial" charset="0"/>
          <a:cs typeface="Arial" charset="0"/>
        </a:defRPr>
      </a:lvl3pPr>
      <a:lvl4pPr algn="l" rtl="0" eaLnBrk="0" fontAlgn="base" hangingPunct="0">
        <a:lnSpc>
          <a:spcPct val="95000"/>
        </a:lnSpc>
        <a:spcBef>
          <a:spcPct val="0"/>
        </a:spcBef>
        <a:spcAft>
          <a:spcPct val="0"/>
        </a:spcAft>
        <a:defRPr sz="3000" b="1">
          <a:solidFill>
            <a:srgbClr val="000000"/>
          </a:solidFill>
          <a:latin typeface="Arial" charset="0"/>
          <a:cs typeface="Arial" charset="0"/>
        </a:defRPr>
      </a:lvl4pPr>
      <a:lvl5pPr algn="l" rtl="0" eaLnBrk="0" fontAlgn="base" hangingPunct="0">
        <a:lnSpc>
          <a:spcPct val="95000"/>
        </a:lnSpc>
        <a:spcBef>
          <a:spcPct val="0"/>
        </a:spcBef>
        <a:spcAft>
          <a:spcPct val="0"/>
        </a:spcAft>
        <a:defRPr sz="3000" b="1">
          <a:solidFill>
            <a:srgbClr val="000000"/>
          </a:solidFill>
          <a:latin typeface="Arial" charset="0"/>
          <a:cs typeface="Arial" charset="0"/>
        </a:defRPr>
      </a:lvl5pPr>
      <a:lvl6pPr marL="457200" algn="l" rtl="0" fontAlgn="base">
        <a:lnSpc>
          <a:spcPct val="95000"/>
        </a:lnSpc>
        <a:spcBef>
          <a:spcPct val="0"/>
        </a:spcBef>
        <a:spcAft>
          <a:spcPct val="0"/>
        </a:spcAft>
        <a:defRPr sz="3000" b="1">
          <a:solidFill>
            <a:srgbClr val="000000"/>
          </a:solidFill>
          <a:latin typeface="Arial" charset="0"/>
          <a:cs typeface="Arial" charset="0"/>
        </a:defRPr>
      </a:lvl6pPr>
      <a:lvl7pPr marL="914400" algn="l" rtl="0" fontAlgn="base">
        <a:lnSpc>
          <a:spcPct val="95000"/>
        </a:lnSpc>
        <a:spcBef>
          <a:spcPct val="0"/>
        </a:spcBef>
        <a:spcAft>
          <a:spcPct val="0"/>
        </a:spcAft>
        <a:defRPr sz="3000" b="1">
          <a:solidFill>
            <a:srgbClr val="000000"/>
          </a:solidFill>
          <a:latin typeface="Arial" charset="0"/>
          <a:cs typeface="Arial" charset="0"/>
        </a:defRPr>
      </a:lvl7pPr>
      <a:lvl8pPr marL="1371600" algn="l" rtl="0" fontAlgn="base">
        <a:lnSpc>
          <a:spcPct val="95000"/>
        </a:lnSpc>
        <a:spcBef>
          <a:spcPct val="0"/>
        </a:spcBef>
        <a:spcAft>
          <a:spcPct val="0"/>
        </a:spcAft>
        <a:defRPr sz="3000" b="1">
          <a:solidFill>
            <a:srgbClr val="000000"/>
          </a:solidFill>
          <a:latin typeface="Arial" charset="0"/>
          <a:cs typeface="Arial" charset="0"/>
        </a:defRPr>
      </a:lvl8pPr>
      <a:lvl9pPr marL="1828800" algn="l" rtl="0" fontAlgn="base">
        <a:lnSpc>
          <a:spcPct val="95000"/>
        </a:lnSpc>
        <a:spcBef>
          <a:spcPct val="0"/>
        </a:spcBef>
        <a:spcAft>
          <a:spcPct val="0"/>
        </a:spcAft>
        <a:defRPr sz="3000" b="1">
          <a:solidFill>
            <a:srgbClr val="000000"/>
          </a:solidFill>
          <a:latin typeface="Arial" charset="0"/>
          <a:cs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cs typeface="+mn-cs"/>
        </a:defRPr>
      </a:lvl2pPr>
      <a:lvl3pPr marL="536575" indent="-176213" algn="l" rtl="0" eaLnBrk="0" fontAlgn="base" hangingPunct="0">
        <a:spcBef>
          <a:spcPts val="900"/>
        </a:spcBef>
        <a:spcAft>
          <a:spcPct val="0"/>
        </a:spcAft>
        <a:buFont typeface="Arial" charset="0"/>
        <a:buChar char="­"/>
        <a:defRPr>
          <a:solidFill>
            <a:srgbClr val="020202"/>
          </a:solidFill>
          <a:latin typeface="+mn-lt"/>
          <a:cs typeface="+mn-cs"/>
        </a:defRPr>
      </a:lvl3pPr>
      <a:lvl4pPr marL="715963" indent="-179388" algn="l" rtl="0" eaLnBrk="0" fontAlgn="base" hangingPunct="0">
        <a:spcBef>
          <a:spcPts val="900"/>
        </a:spcBef>
        <a:spcAft>
          <a:spcPct val="0"/>
        </a:spcAft>
        <a:buFont typeface="Arial" charset="0"/>
        <a:buChar char="­"/>
        <a:defRPr>
          <a:solidFill>
            <a:srgbClr val="020202"/>
          </a:solidFill>
          <a:latin typeface="+mn-lt"/>
          <a:cs typeface="+mn-cs"/>
        </a:defRPr>
      </a:lvl4pPr>
      <a:lvl5pPr marL="896938" indent="-180975" algn="l" rtl="0" eaLnBrk="0" fontAlgn="base" hangingPunct="0">
        <a:spcBef>
          <a:spcPts val="900"/>
        </a:spcBef>
        <a:spcAft>
          <a:spcPct val="0"/>
        </a:spcAft>
        <a:buFont typeface="Arial" charset="0"/>
        <a:buChar char="­"/>
        <a:defRPr>
          <a:solidFill>
            <a:srgbClr val="020202"/>
          </a:solidFill>
          <a:latin typeface="+mn-lt"/>
          <a:cs typeface="+mn-cs"/>
        </a:defRPr>
      </a:lvl5pPr>
      <a:lvl6pPr marL="1354138" indent="-180975" algn="l" rtl="0" fontAlgn="base">
        <a:spcBef>
          <a:spcPts val="900"/>
        </a:spcBef>
        <a:spcAft>
          <a:spcPct val="0"/>
        </a:spcAft>
        <a:buFont typeface="Arial" charset="0"/>
        <a:buChar char="­"/>
        <a:defRPr>
          <a:solidFill>
            <a:srgbClr val="020202"/>
          </a:solidFill>
          <a:latin typeface="+mn-lt"/>
          <a:cs typeface="+mn-cs"/>
        </a:defRPr>
      </a:lvl6pPr>
      <a:lvl7pPr marL="1811338" indent="-180975" algn="l" rtl="0" fontAlgn="base">
        <a:spcBef>
          <a:spcPts val="900"/>
        </a:spcBef>
        <a:spcAft>
          <a:spcPct val="0"/>
        </a:spcAft>
        <a:buFont typeface="Arial" charset="0"/>
        <a:buChar char="­"/>
        <a:defRPr>
          <a:solidFill>
            <a:srgbClr val="020202"/>
          </a:solidFill>
          <a:latin typeface="+mn-lt"/>
          <a:cs typeface="+mn-cs"/>
        </a:defRPr>
      </a:lvl7pPr>
      <a:lvl8pPr marL="2268538" indent="-180975" algn="l" rtl="0" fontAlgn="base">
        <a:spcBef>
          <a:spcPts val="900"/>
        </a:spcBef>
        <a:spcAft>
          <a:spcPct val="0"/>
        </a:spcAft>
        <a:buFont typeface="Arial" charset="0"/>
        <a:buChar char="­"/>
        <a:defRPr>
          <a:solidFill>
            <a:srgbClr val="020202"/>
          </a:solidFill>
          <a:latin typeface="+mn-lt"/>
          <a:cs typeface="+mn-cs"/>
        </a:defRPr>
      </a:lvl8pPr>
      <a:lvl9pPr marL="2725738" indent="-180975" algn="l" rtl="0" fontAlgn="base">
        <a:spcBef>
          <a:spcPts val="900"/>
        </a:spcBef>
        <a:spcAft>
          <a:spcPct val="0"/>
        </a:spcAft>
        <a:buFont typeface="Arial" charset="0"/>
        <a:buChar char="­"/>
        <a:defRPr>
          <a:solidFill>
            <a:srgbClr val="020202"/>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58"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cs typeface="+mn-cs"/>
              </a:rPr>
              <a:t>European network for Health Technology Assessment | JA3</a:t>
            </a:r>
            <a:r>
              <a:rPr lang="en-GB" sz="800" baseline="0" dirty="0">
                <a:cs typeface="+mn-cs"/>
              </a:rPr>
              <a:t> 2016 – 2020 </a:t>
            </a:r>
            <a:r>
              <a:rPr lang="en-GB" sz="800" dirty="0">
                <a:cs typeface="+mn-cs"/>
              </a:rPr>
              <a:t>| www.eunethta.eu</a:t>
            </a:r>
          </a:p>
        </p:txBody>
      </p:sp>
      <p:sp>
        <p:nvSpPr>
          <p:cNvPr id="9" name="AutoShape 4"/>
          <p:cNvSpPr>
            <a:spLocks/>
          </p:cNvSpPr>
          <p:nvPr userDrawn="1"/>
        </p:nvSpPr>
        <p:spPr bwMode="gray">
          <a:xfrm>
            <a:off x="-1733550" y="895350"/>
            <a:ext cx="1595437" cy="2908300"/>
          </a:xfrm>
          <a:prstGeom prst="rect">
            <a:avLst/>
          </a:prstGeom>
          <a:noFill/>
          <a:ln>
            <a:noFill/>
          </a:ln>
          <a:extLst/>
        </p:spPr>
        <p:txBody>
          <a:bodyPr lIns="0" tIns="0" rIns="0" bIns="0">
            <a:spAutoFit/>
          </a:bodyPr>
          <a:lstStyle/>
          <a:p>
            <a:pPr algn="r">
              <a:buFont typeface="+mj-lt"/>
              <a:buNone/>
              <a:defRPr/>
            </a:pPr>
            <a:r>
              <a:rPr lang="en-GB" sz="900" dirty="0">
                <a:solidFill>
                  <a:srgbClr val="505050"/>
                </a:solidFill>
                <a:latin typeface="Arial" pitchFamily="34" charset="0"/>
                <a:cs typeface="Arial" pitchFamily="34" charset="0"/>
              </a:rPr>
              <a:t> Maximum two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lines in header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Press ‘Caps locked’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for title in Caps</a:t>
            </a: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endParaRPr lang="en-GB" sz="900" dirty="0">
              <a:solidFill>
                <a:srgbClr val="505050"/>
              </a:solidFill>
              <a:latin typeface="Arial" pitchFamily="34" charset="0"/>
              <a:cs typeface="Arial" pitchFamily="34" charset="0"/>
            </a:endParaRPr>
          </a:p>
          <a:p>
            <a:pPr algn="r">
              <a:buFont typeface="+mj-lt"/>
              <a:buNone/>
              <a:defRPr/>
            </a:pPr>
            <a:r>
              <a:rPr lang="en-GB" sz="900" b="1" dirty="0">
                <a:solidFill>
                  <a:srgbClr val="505050"/>
                </a:solidFill>
                <a:latin typeface="Arial" pitchFamily="34" charset="0"/>
                <a:cs typeface="Arial" pitchFamily="34" charset="0"/>
              </a:rPr>
              <a:t>Change fact box colour</a:t>
            </a:r>
            <a:r>
              <a:rPr lang="en-GB" sz="900" dirty="0">
                <a:solidFill>
                  <a:srgbClr val="505050"/>
                </a:solidFill>
                <a:latin typeface="Arial" pitchFamily="34" charset="0"/>
                <a:cs typeface="Arial" pitchFamily="34" charset="0"/>
              </a:rPr>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Click on box, choose between the five highlighted colours </a:t>
            </a:r>
            <a:br>
              <a:rPr lang="en-GB" sz="900" dirty="0">
                <a:solidFill>
                  <a:srgbClr val="505050"/>
                </a:solidFill>
                <a:latin typeface="Arial" pitchFamily="34" charset="0"/>
                <a:cs typeface="Arial" pitchFamily="34" charset="0"/>
              </a:rPr>
            </a:br>
            <a:r>
              <a:rPr lang="en-GB" sz="900" dirty="0">
                <a:solidFill>
                  <a:srgbClr val="505050"/>
                </a:solidFill>
                <a:latin typeface="Arial" pitchFamily="34" charset="0"/>
                <a:cs typeface="Arial" pitchFamily="34" charset="0"/>
              </a:rPr>
              <a:t>under Shape fill</a:t>
            </a:r>
          </a:p>
        </p:txBody>
      </p:sp>
      <p:grpSp>
        <p:nvGrpSpPr>
          <p:cNvPr id="173061" name="Group 12"/>
          <p:cNvGrpSpPr>
            <a:grpSpLocks/>
          </p:cNvGrpSpPr>
          <p:nvPr userDrawn="1"/>
        </p:nvGrpSpPr>
        <p:grpSpPr bwMode="auto">
          <a:xfrm>
            <a:off x="-1611313" y="3840163"/>
            <a:ext cx="1473200" cy="1082675"/>
            <a:chOff x="-1620688" y="2448768"/>
            <a:chExt cx="1472480" cy="1082372"/>
          </a:xfrm>
        </p:grpSpPr>
        <p:pic>
          <p:nvPicPr>
            <p:cNvPr id="173075" name="Picture 2"/>
            <p:cNvPicPr>
              <a:picLocks noChangeAspect="1" noChangeArrowheads="1"/>
            </p:cNvPicPr>
            <p:nvPr userDrawn="1"/>
          </p:nvPicPr>
          <p:blipFill>
            <a:blip r:embed="rId14"/>
            <a:srcRect/>
            <a:stretch>
              <a:fillRect/>
            </a:stretch>
          </p:blipFill>
          <p:spPr bwMode="auto">
            <a:xfrm>
              <a:off x="-1620688" y="2448768"/>
              <a:ext cx="1472480" cy="1082372"/>
            </a:xfrm>
            <a:prstGeom prst="rect">
              <a:avLst/>
            </a:prstGeom>
            <a:noFill/>
            <a:ln w="9525">
              <a:noFill/>
              <a:miter lim="800000"/>
              <a:headEnd/>
              <a:tailEnd/>
            </a:ln>
          </p:spPr>
        </p:pic>
        <p:sp>
          <p:nvSpPr>
            <p:cNvPr id="12" name="Rounded Rectangle 11"/>
            <p:cNvSpPr/>
            <p:nvPr userDrawn="1"/>
          </p:nvSpPr>
          <p:spPr bwMode="auto">
            <a:xfrm>
              <a:off x="-1327144" y="2780462"/>
              <a:ext cx="750520" cy="1555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sp>
        <p:nvSpPr>
          <p:cNvPr id="13" name="Text Box 28"/>
          <p:cNvSpPr txBox="1">
            <a:spLocks noChangeArrowheads="1"/>
          </p:cNvSpPr>
          <p:nvPr userDrawn="1"/>
        </p:nvSpPr>
        <p:spPr bwMode="auto">
          <a:xfrm>
            <a:off x="-1733550" y="1770063"/>
            <a:ext cx="1595437" cy="831850"/>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GB" sz="900" noProof="1">
                <a:latin typeface="+mn-lt"/>
                <a:cs typeface="+mn-cs"/>
              </a:rPr>
              <a:t>Text starts with no-bullet</a:t>
            </a:r>
            <a:br>
              <a:rPr lang="en-GB" sz="900" noProof="1">
                <a:latin typeface="+mn-lt"/>
                <a:cs typeface="+mn-cs"/>
              </a:rPr>
            </a:br>
            <a:r>
              <a:rPr lang="en-GB" sz="900" noProof="1">
                <a:latin typeface="+mn-lt"/>
                <a:cs typeface="+mn-cs"/>
              </a:rPr>
              <a:t>To add pre-formatted </a:t>
            </a:r>
            <a:br>
              <a:rPr lang="en-GB" sz="900" noProof="1">
                <a:latin typeface="+mn-lt"/>
                <a:cs typeface="+mn-cs"/>
              </a:rPr>
            </a:br>
            <a:r>
              <a:rPr lang="en-GB" sz="900" noProof="1">
                <a:latin typeface="+mn-lt"/>
                <a:cs typeface="+mn-cs"/>
              </a:rPr>
              <a:t>bullet text please use the Increase/Decrease Indent </a:t>
            </a:r>
            <a:br>
              <a:rPr lang="en-GB" sz="900" noProof="1">
                <a:latin typeface="+mn-lt"/>
                <a:cs typeface="+mn-cs"/>
              </a:rPr>
            </a:br>
            <a:r>
              <a:rPr lang="en-GB" sz="900" noProof="1">
                <a:latin typeface="+mn-lt"/>
                <a:cs typeface="+mn-cs"/>
              </a:rPr>
              <a:t>buttons found in the</a:t>
            </a:r>
            <a:br>
              <a:rPr lang="en-GB" sz="900" noProof="1">
                <a:latin typeface="+mn-lt"/>
                <a:cs typeface="+mn-cs"/>
              </a:rPr>
            </a:br>
            <a:r>
              <a:rPr lang="en-GB" sz="900" noProof="1">
                <a:latin typeface="+mn-lt"/>
                <a:cs typeface="+mn-cs"/>
              </a:rPr>
              <a:t> Top-PowerPoint menu </a:t>
            </a:r>
          </a:p>
        </p:txBody>
      </p:sp>
      <p:grpSp>
        <p:nvGrpSpPr>
          <p:cNvPr id="173063" name="Group 27"/>
          <p:cNvGrpSpPr>
            <a:grpSpLocks/>
          </p:cNvGrpSpPr>
          <p:nvPr userDrawn="1"/>
        </p:nvGrpSpPr>
        <p:grpSpPr bwMode="auto">
          <a:xfrm>
            <a:off x="-871538" y="2627313"/>
            <a:ext cx="733425" cy="225425"/>
            <a:chOff x="-1044146" y="2739466"/>
            <a:chExt cx="922906" cy="282831"/>
          </a:xfrm>
        </p:grpSpPr>
        <p:pic>
          <p:nvPicPr>
            <p:cNvPr id="173069" name="Picture 3"/>
            <p:cNvPicPr>
              <a:picLocks noChangeAspect="1" noChangeArrowheads="1"/>
            </p:cNvPicPr>
            <p:nvPr/>
          </p:nvPicPr>
          <p:blipFill>
            <a:blip r:embed="rId15"/>
            <a:srcRect/>
            <a:stretch>
              <a:fillRect/>
            </a:stretch>
          </p:blipFill>
          <p:spPr bwMode="auto">
            <a:xfrm>
              <a:off x="-559390" y="2739466"/>
              <a:ext cx="438150" cy="279399"/>
            </a:xfrm>
            <a:prstGeom prst="rect">
              <a:avLst/>
            </a:prstGeom>
            <a:noFill/>
            <a:ln w="9525">
              <a:noFill/>
              <a:miter lim="800000"/>
              <a:headEnd/>
              <a:tailEnd/>
            </a:ln>
          </p:spPr>
        </p:pic>
        <p:grpSp>
          <p:nvGrpSpPr>
            <p:cNvPr id="173070" name="Group 29"/>
            <p:cNvGrpSpPr>
              <a:grpSpLocks/>
            </p:cNvGrpSpPr>
            <p:nvPr/>
          </p:nvGrpSpPr>
          <p:grpSpPr bwMode="auto">
            <a:xfrm>
              <a:off x="-1044146" y="2742898"/>
              <a:ext cx="922906" cy="279399"/>
              <a:chOff x="-1055483" y="2739466"/>
              <a:chExt cx="934243" cy="282831"/>
            </a:xfrm>
          </p:grpSpPr>
          <p:pic>
            <p:nvPicPr>
              <p:cNvPr id="173071" name="Picture 2"/>
              <p:cNvPicPr>
                <a:picLocks noChangeAspect="1" noChangeArrowheads="1"/>
              </p:cNvPicPr>
              <p:nvPr/>
            </p:nvPicPr>
            <p:blipFill>
              <a:blip r:embed="rId16"/>
              <a:srcRect/>
              <a:stretch>
                <a:fillRect/>
              </a:stretch>
            </p:blipFill>
            <p:spPr bwMode="auto">
              <a:xfrm>
                <a:off x="-1055483" y="2742897"/>
                <a:ext cx="457200" cy="279400"/>
              </a:xfrm>
              <a:prstGeom prst="rect">
                <a:avLst/>
              </a:prstGeom>
              <a:noFill/>
              <a:ln w="9525">
                <a:noFill/>
                <a:miter lim="800000"/>
                <a:headEnd/>
                <a:tailEnd/>
              </a:ln>
            </p:spPr>
          </p:pic>
          <p:sp>
            <p:nvSpPr>
              <p:cNvPr id="18" name="Rounded Rectangle 19"/>
              <p:cNvSpPr/>
              <p:nvPr/>
            </p:nvSpPr>
            <p:spPr>
              <a:xfrm>
                <a:off x="-826977"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19" name="Rectangle 20"/>
              <p:cNvSpPr/>
              <p:nvPr/>
            </p:nvSpPr>
            <p:spPr>
              <a:xfrm>
                <a:off x="-339634" y="2740025"/>
                <a:ext cx="218394" cy="268158"/>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sp>
            <p:nvSpPr>
              <p:cNvPr id="20" name="Rounded Rectangle 21"/>
              <p:cNvSpPr/>
              <p:nvPr/>
            </p:nvSpPr>
            <p:spPr>
              <a:xfrm>
                <a:off x="-553985" y="2744057"/>
                <a:ext cx="214350" cy="27420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100" dirty="0"/>
              </a:p>
            </p:txBody>
          </p:sp>
        </p:grpSp>
      </p:grpSp>
      <p:sp>
        <p:nvSpPr>
          <p:cNvPr id="173064"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73065"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21" name="Date Placeholder 2"/>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A947913B-102B-4D86-AF02-F2B736829752}" type="datetime4">
              <a:rPr lang="en-US" smtClean="0"/>
              <a:t>May 25, 2018</a:t>
            </a:fld>
            <a:endParaRPr lang="en-GB" dirty="0"/>
          </a:p>
        </p:txBody>
      </p:sp>
      <p:sp>
        <p:nvSpPr>
          <p:cNvPr id="22" name="Slide Number Placeholder 3"/>
          <p:cNvSpPr>
            <a:spLocks noGrp="1"/>
          </p:cNvSpPr>
          <p:nvPr>
            <p:ph type="sldNum" sz="quarter" idx="4"/>
          </p:nvPr>
        </p:nvSpPr>
        <p:spPr>
          <a:xfrm>
            <a:off x="7993063" y="6581775"/>
            <a:ext cx="611187"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0D41F2D5-A891-41AC-8F8A-6D77F8AEB2C1}" type="slidenum">
              <a:rPr lang="en-GB"/>
              <a:pPr>
                <a:defRPr/>
              </a:pPr>
              <a:t>‹Nr.›</a:t>
            </a:fld>
            <a:endParaRPr lang="en-GB" dirty="0"/>
          </a:p>
        </p:txBody>
      </p:sp>
      <p:sp>
        <p:nvSpPr>
          <p:cNvPr id="23" name="Footer Placeholder 13"/>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Tree>
  </p:cSld>
  <p:clrMap bg1="lt1" tx1="dk1" bg2="lt2" tx2="dk2" accent1="accent1" accent2="accent2" accent3="accent3" accent4="accent4" accent5="accent5" accent6="accent6" hlink="hlink" folHlink="folHlink"/>
  <p:sldLayoutIdLst>
    <p:sldLayoutId id="2147484212" r:id="rId1"/>
    <p:sldLayoutId id="2147484211" r:id="rId2"/>
    <p:sldLayoutId id="2147484210" r:id="rId3"/>
    <p:sldLayoutId id="2147484209" r:id="rId4"/>
    <p:sldLayoutId id="2147484208" r:id="rId5"/>
    <p:sldLayoutId id="2147484207" r:id="rId6"/>
    <p:sldLayoutId id="2147484206" r:id="rId7"/>
    <p:sldLayoutId id="2147484205" r:id="rId8"/>
    <p:sldLayoutId id="2147484204" r:id="rId9"/>
    <p:sldLayoutId id="2147484203" r:id="rId10"/>
    <p:sldLayoutId id="2147484202"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eaLnBrk="0" fontAlgn="base" hangingPunct="0">
        <a:lnSpc>
          <a:spcPct val="95000"/>
        </a:lnSpc>
        <a:spcBef>
          <a:spcPct val="0"/>
        </a:spcBef>
        <a:spcAft>
          <a:spcPct val="0"/>
        </a:spcAft>
        <a:defRPr sz="3000" b="1">
          <a:solidFill>
            <a:srgbClr val="000000"/>
          </a:solidFill>
          <a:latin typeface="Arial" charset="0"/>
        </a:defRPr>
      </a:lvl6pPr>
      <a:lvl7pPr marL="914400" algn="l" rtl="0" eaLnBrk="0" fontAlgn="base" hangingPunct="0">
        <a:lnSpc>
          <a:spcPct val="95000"/>
        </a:lnSpc>
        <a:spcBef>
          <a:spcPct val="0"/>
        </a:spcBef>
        <a:spcAft>
          <a:spcPct val="0"/>
        </a:spcAft>
        <a:defRPr sz="3000" b="1">
          <a:solidFill>
            <a:srgbClr val="000000"/>
          </a:solidFill>
          <a:latin typeface="Arial" charset="0"/>
        </a:defRPr>
      </a:lvl7pPr>
      <a:lvl8pPr marL="1371600" algn="l" rtl="0" eaLnBrk="0" fontAlgn="base" hangingPunct="0">
        <a:lnSpc>
          <a:spcPct val="95000"/>
        </a:lnSpc>
        <a:spcBef>
          <a:spcPct val="0"/>
        </a:spcBef>
        <a:spcAft>
          <a:spcPct val="0"/>
        </a:spcAft>
        <a:defRPr sz="3000" b="1">
          <a:solidFill>
            <a:srgbClr val="000000"/>
          </a:solidFill>
          <a:latin typeface="Arial" charset="0"/>
        </a:defRPr>
      </a:lvl8pPr>
      <a:lvl9pPr marL="1828800" algn="l" rtl="0" eaLnBrk="0" fontAlgn="base" hangingPunct="0">
        <a:lnSpc>
          <a:spcPct val="95000"/>
        </a:lnSpc>
        <a:spcBef>
          <a:spcPct val="0"/>
        </a:spcBef>
        <a:spcAft>
          <a:spcPct val="0"/>
        </a:spcAft>
        <a:defRPr sz="3000" b="1">
          <a:solidFill>
            <a:srgbClr val="000000"/>
          </a:solidFill>
          <a:latin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defRPr>
      </a:lvl2pPr>
      <a:lvl3pPr marL="536575" indent="-176213" algn="l" rtl="0" eaLnBrk="0" fontAlgn="base" hangingPunct="0">
        <a:spcBef>
          <a:spcPts val="900"/>
        </a:spcBef>
        <a:spcAft>
          <a:spcPct val="0"/>
        </a:spcAft>
        <a:buFont typeface="Arial" charset="0"/>
        <a:buChar char="­"/>
        <a:defRPr>
          <a:solidFill>
            <a:srgbClr val="020202"/>
          </a:solidFill>
          <a:latin typeface="+mn-lt"/>
        </a:defRPr>
      </a:lvl3pPr>
      <a:lvl4pPr marL="715963" indent="-179388" algn="l" rtl="0" eaLnBrk="0" fontAlgn="base" hangingPunct="0">
        <a:spcBef>
          <a:spcPts val="900"/>
        </a:spcBef>
        <a:spcAft>
          <a:spcPct val="0"/>
        </a:spcAft>
        <a:buFont typeface="Arial" charset="0"/>
        <a:buChar char="­"/>
        <a:defRPr>
          <a:solidFill>
            <a:srgbClr val="020202"/>
          </a:solidFill>
          <a:latin typeface="+mn-lt"/>
        </a:defRPr>
      </a:lvl4pPr>
      <a:lvl5pPr marL="896938" indent="-180975" algn="l" rtl="0" eaLnBrk="0" fontAlgn="base" hangingPunct="0">
        <a:spcBef>
          <a:spcPts val="900"/>
        </a:spcBef>
        <a:spcAft>
          <a:spcPct val="0"/>
        </a:spcAft>
        <a:buFont typeface="Arial" charset="0"/>
        <a:buChar char="­"/>
        <a:defRPr>
          <a:solidFill>
            <a:srgbClr val="020202"/>
          </a:solidFill>
          <a:latin typeface="+mn-lt"/>
        </a:defRPr>
      </a:lvl5pPr>
      <a:lvl6pPr marL="1354138" indent="-180975" algn="l" rtl="0" eaLnBrk="0" fontAlgn="base" hangingPunct="0">
        <a:spcBef>
          <a:spcPts val="900"/>
        </a:spcBef>
        <a:spcAft>
          <a:spcPct val="0"/>
        </a:spcAft>
        <a:buFont typeface="Arial" charset="0"/>
        <a:buChar char="­"/>
        <a:defRPr>
          <a:solidFill>
            <a:srgbClr val="020202"/>
          </a:solidFill>
          <a:latin typeface="+mn-lt"/>
        </a:defRPr>
      </a:lvl6pPr>
      <a:lvl7pPr marL="1811338" indent="-180975" algn="l" rtl="0" eaLnBrk="0" fontAlgn="base" hangingPunct="0">
        <a:spcBef>
          <a:spcPts val="900"/>
        </a:spcBef>
        <a:spcAft>
          <a:spcPct val="0"/>
        </a:spcAft>
        <a:buFont typeface="Arial" charset="0"/>
        <a:buChar char="­"/>
        <a:defRPr>
          <a:solidFill>
            <a:srgbClr val="020202"/>
          </a:solidFill>
          <a:latin typeface="+mn-lt"/>
        </a:defRPr>
      </a:lvl7pPr>
      <a:lvl8pPr marL="2268538" indent="-180975" algn="l" rtl="0" eaLnBrk="0" fontAlgn="base" hangingPunct="0">
        <a:spcBef>
          <a:spcPts val="900"/>
        </a:spcBef>
        <a:spcAft>
          <a:spcPct val="0"/>
        </a:spcAft>
        <a:buFont typeface="Arial" charset="0"/>
        <a:buChar char="­"/>
        <a:defRPr>
          <a:solidFill>
            <a:srgbClr val="020202"/>
          </a:solidFill>
          <a:latin typeface="+mn-lt"/>
        </a:defRPr>
      </a:lvl8pPr>
      <a:lvl9pPr marL="2725738" indent="-180975" algn="l" rtl="0" eaLnBrk="0" fontAlgn="base" hangingPunct="0">
        <a:spcBef>
          <a:spcPts val="900"/>
        </a:spcBef>
        <a:spcAft>
          <a:spcPct val="0"/>
        </a:spcAft>
        <a:buFont typeface="Arial" charset="0"/>
        <a:buChar char="­"/>
        <a:defRPr>
          <a:solidFill>
            <a:srgbClr val="02020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5346"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cs typeface="+mn-cs"/>
              </a:rPr>
              <a:t>European network for Health Technology Assessment | JA3</a:t>
            </a:r>
            <a:r>
              <a:rPr lang="en-GB" sz="800" baseline="0" dirty="0">
                <a:cs typeface="+mn-cs"/>
              </a:rPr>
              <a:t> 2016 – 2020 </a:t>
            </a:r>
            <a:r>
              <a:rPr lang="en-GB" sz="800" dirty="0">
                <a:cs typeface="+mn-cs"/>
              </a:rPr>
              <a:t>| www.eunethta.eu</a:t>
            </a:r>
          </a:p>
        </p:txBody>
      </p:sp>
      <p:sp>
        <p:nvSpPr>
          <p:cNvPr id="185348"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85349"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4" name="Date Placeholder 3"/>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6E72CBA6-295A-467C-8228-DE2557840895}" type="datetime4">
              <a:rPr lang="en-US" smtClean="0"/>
              <a:t>May 25, 2018</a:t>
            </a:fld>
            <a:endParaRPr lang="en-GB" dirty="0"/>
          </a:p>
        </p:txBody>
      </p:sp>
      <p:sp>
        <p:nvSpPr>
          <p:cNvPr id="6" name="Slide Number Placeholder 5"/>
          <p:cNvSpPr>
            <a:spLocks noGrp="1"/>
          </p:cNvSpPr>
          <p:nvPr>
            <p:ph type="sldNum" sz="quarter" idx="4"/>
          </p:nvPr>
        </p:nvSpPr>
        <p:spPr>
          <a:xfrm>
            <a:off x="7993063" y="6581775"/>
            <a:ext cx="611187"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2B686FE6-C90C-4A6E-A809-F3D76000E7DF}" type="slidenum">
              <a:rPr lang="en-GB"/>
              <a:pPr>
                <a:defRPr/>
              </a:pPr>
              <a:t>‹Nr.›</a:t>
            </a:fld>
            <a:endParaRPr lang="en-GB" dirty="0"/>
          </a:p>
        </p:txBody>
      </p:sp>
      <p:sp>
        <p:nvSpPr>
          <p:cNvPr id="26" name="Footer Placeholder 25"/>
          <p:cNvSpPr>
            <a:spLocks noGrp="1"/>
          </p:cNvSpPr>
          <p:nvPr>
            <p:ph type="ftr" sz="quarter" idx="3"/>
          </p:nvPr>
        </p:nvSpPr>
        <p:spPr>
          <a:xfrm>
            <a:off x="1619250" y="7051675"/>
            <a:ext cx="4248150" cy="122238"/>
          </a:xfrm>
          <a:prstGeom prst="rect">
            <a:avLst/>
          </a:prstGeom>
        </p:spPr>
        <p:txBody>
          <a:bodyPr vert="horz" lIns="0" tIns="0" rIns="0" bIns="0" rtlCol="0" anchor="t" anchorCtr="0"/>
          <a:lstStyle>
            <a:lvl1pPr algn="l" fontAlgn="auto">
              <a:spcBef>
                <a:spcPts val="0"/>
              </a:spcBef>
              <a:spcAft>
                <a:spcPts val="0"/>
              </a:spcAft>
              <a:defRPr sz="800">
                <a:solidFill>
                  <a:schemeClr val="bg2"/>
                </a:solidFill>
                <a:latin typeface="+mn-lt"/>
                <a:cs typeface="+mn-cs"/>
              </a:defRPr>
            </a:lvl1pPr>
          </a:lstStyle>
          <a:p>
            <a:pPr>
              <a:defRPr/>
            </a:pPr>
            <a:r>
              <a:rPr lang="en-US"/>
              <a:t>European network for Health Technology Assessment | JA3 2016-2020 | www.eunethta.eu</a:t>
            </a:r>
            <a:endParaRPr lang="en-GB"/>
          </a:p>
        </p:txBody>
      </p:sp>
    </p:spTree>
  </p:cSld>
  <p:clrMap bg1="lt1" tx1="dk1" bg2="lt2" tx2="dk2" accent1="accent1" accent2="accent2" accent3="accent3" accent4="accent4" accent5="accent5" accent6="accent6" hlink="hlink" folHlink="folHlink"/>
  <p:sldLayoutIdLst>
    <p:sldLayoutId id="2147484223" r:id="rId1"/>
    <p:sldLayoutId id="2147484222" r:id="rId2"/>
    <p:sldLayoutId id="2147484221" r:id="rId3"/>
    <p:sldLayoutId id="2147484220" r:id="rId4"/>
    <p:sldLayoutId id="2147484219" r:id="rId5"/>
    <p:sldLayoutId id="2147484218" r:id="rId6"/>
    <p:sldLayoutId id="2147484217" r:id="rId7"/>
    <p:sldLayoutId id="2147484216" r:id="rId8"/>
    <p:sldLayoutId id="2147484215" r:id="rId9"/>
    <p:sldLayoutId id="2147484214" r:id="rId10"/>
    <p:sldLayoutId id="2147484213"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eaLnBrk="0" fontAlgn="base" hangingPunct="0">
        <a:lnSpc>
          <a:spcPct val="95000"/>
        </a:lnSpc>
        <a:spcBef>
          <a:spcPct val="0"/>
        </a:spcBef>
        <a:spcAft>
          <a:spcPct val="0"/>
        </a:spcAft>
        <a:defRPr sz="3000" b="1">
          <a:solidFill>
            <a:srgbClr val="000000"/>
          </a:solidFill>
          <a:latin typeface="Arial" charset="0"/>
        </a:defRPr>
      </a:lvl6pPr>
      <a:lvl7pPr marL="914400" algn="l" rtl="0" eaLnBrk="0" fontAlgn="base" hangingPunct="0">
        <a:lnSpc>
          <a:spcPct val="95000"/>
        </a:lnSpc>
        <a:spcBef>
          <a:spcPct val="0"/>
        </a:spcBef>
        <a:spcAft>
          <a:spcPct val="0"/>
        </a:spcAft>
        <a:defRPr sz="3000" b="1">
          <a:solidFill>
            <a:srgbClr val="000000"/>
          </a:solidFill>
          <a:latin typeface="Arial" charset="0"/>
        </a:defRPr>
      </a:lvl7pPr>
      <a:lvl8pPr marL="1371600" algn="l" rtl="0" eaLnBrk="0" fontAlgn="base" hangingPunct="0">
        <a:lnSpc>
          <a:spcPct val="95000"/>
        </a:lnSpc>
        <a:spcBef>
          <a:spcPct val="0"/>
        </a:spcBef>
        <a:spcAft>
          <a:spcPct val="0"/>
        </a:spcAft>
        <a:defRPr sz="3000" b="1">
          <a:solidFill>
            <a:srgbClr val="000000"/>
          </a:solidFill>
          <a:latin typeface="Arial" charset="0"/>
        </a:defRPr>
      </a:lvl8pPr>
      <a:lvl9pPr marL="1828800" algn="l" rtl="0" eaLnBrk="0" fontAlgn="base" hangingPunct="0">
        <a:lnSpc>
          <a:spcPct val="95000"/>
        </a:lnSpc>
        <a:spcBef>
          <a:spcPct val="0"/>
        </a:spcBef>
        <a:spcAft>
          <a:spcPct val="0"/>
        </a:spcAft>
        <a:defRPr sz="3000" b="1">
          <a:solidFill>
            <a:srgbClr val="000000"/>
          </a:solidFill>
          <a:latin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defRPr>
      </a:lvl2pPr>
      <a:lvl3pPr marL="536575" indent="-176213" algn="l" rtl="0" eaLnBrk="0" fontAlgn="base" hangingPunct="0">
        <a:spcBef>
          <a:spcPts val="900"/>
        </a:spcBef>
        <a:spcAft>
          <a:spcPct val="0"/>
        </a:spcAft>
        <a:buFont typeface="Arial" charset="0"/>
        <a:buChar char="­"/>
        <a:defRPr>
          <a:solidFill>
            <a:srgbClr val="020202"/>
          </a:solidFill>
          <a:latin typeface="+mn-lt"/>
        </a:defRPr>
      </a:lvl3pPr>
      <a:lvl4pPr marL="715963" indent="-179388" algn="l" rtl="0" eaLnBrk="0" fontAlgn="base" hangingPunct="0">
        <a:spcBef>
          <a:spcPts val="900"/>
        </a:spcBef>
        <a:spcAft>
          <a:spcPct val="0"/>
        </a:spcAft>
        <a:buFont typeface="Arial" charset="0"/>
        <a:buChar char="­"/>
        <a:defRPr>
          <a:solidFill>
            <a:srgbClr val="020202"/>
          </a:solidFill>
          <a:latin typeface="+mn-lt"/>
        </a:defRPr>
      </a:lvl4pPr>
      <a:lvl5pPr marL="896938" indent="-180975" algn="l" rtl="0" eaLnBrk="0" fontAlgn="base" hangingPunct="0">
        <a:spcBef>
          <a:spcPts val="900"/>
        </a:spcBef>
        <a:spcAft>
          <a:spcPct val="0"/>
        </a:spcAft>
        <a:buFont typeface="Arial" charset="0"/>
        <a:buChar char="­"/>
        <a:defRPr>
          <a:solidFill>
            <a:srgbClr val="020202"/>
          </a:solidFill>
          <a:latin typeface="+mn-lt"/>
        </a:defRPr>
      </a:lvl5pPr>
      <a:lvl6pPr marL="1354138" indent="-180975" algn="l" rtl="0" eaLnBrk="0" fontAlgn="base" hangingPunct="0">
        <a:spcBef>
          <a:spcPts val="900"/>
        </a:spcBef>
        <a:spcAft>
          <a:spcPct val="0"/>
        </a:spcAft>
        <a:buFont typeface="Arial" charset="0"/>
        <a:buChar char="­"/>
        <a:defRPr>
          <a:solidFill>
            <a:srgbClr val="020202"/>
          </a:solidFill>
          <a:latin typeface="+mn-lt"/>
        </a:defRPr>
      </a:lvl6pPr>
      <a:lvl7pPr marL="1811338" indent="-180975" algn="l" rtl="0" eaLnBrk="0" fontAlgn="base" hangingPunct="0">
        <a:spcBef>
          <a:spcPts val="900"/>
        </a:spcBef>
        <a:spcAft>
          <a:spcPct val="0"/>
        </a:spcAft>
        <a:buFont typeface="Arial" charset="0"/>
        <a:buChar char="­"/>
        <a:defRPr>
          <a:solidFill>
            <a:srgbClr val="020202"/>
          </a:solidFill>
          <a:latin typeface="+mn-lt"/>
        </a:defRPr>
      </a:lvl7pPr>
      <a:lvl8pPr marL="2268538" indent="-180975" algn="l" rtl="0" eaLnBrk="0" fontAlgn="base" hangingPunct="0">
        <a:spcBef>
          <a:spcPts val="900"/>
        </a:spcBef>
        <a:spcAft>
          <a:spcPct val="0"/>
        </a:spcAft>
        <a:buFont typeface="Arial" charset="0"/>
        <a:buChar char="­"/>
        <a:defRPr>
          <a:solidFill>
            <a:srgbClr val="020202"/>
          </a:solidFill>
          <a:latin typeface="+mn-lt"/>
        </a:defRPr>
      </a:lvl8pPr>
      <a:lvl9pPr marL="2725738" indent="-180975" algn="l" rtl="0" eaLnBrk="0" fontAlgn="base" hangingPunct="0">
        <a:spcBef>
          <a:spcPts val="900"/>
        </a:spcBef>
        <a:spcAft>
          <a:spcPct val="0"/>
        </a:spcAft>
        <a:buFont typeface="Arial" charset="0"/>
        <a:buChar char="­"/>
        <a:defRPr>
          <a:solidFill>
            <a:srgbClr val="02020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634" name="Picture 5" descr="D:\Desktop\4401 SST PPT Levering til SkabelonDesign\PNG Baggrunde\text_slide_grey.pn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extBox 13"/>
          <p:cNvSpPr txBox="1">
            <a:spLocks noChangeArrowheads="1"/>
          </p:cNvSpPr>
          <p:nvPr/>
        </p:nvSpPr>
        <p:spPr bwMode="auto">
          <a:xfrm>
            <a:off x="1619250" y="6581775"/>
            <a:ext cx="4284663" cy="122238"/>
          </a:xfrm>
          <a:prstGeom prst="rect">
            <a:avLst/>
          </a:prstGeom>
          <a:noFill/>
          <a:ln>
            <a:noFill/>
          </a:ln>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800" dirty="0">
                <a:cs typeface="+mn-cs"/>
              </a:rPr>
              <a:t>European network for Health Technology Assessment | JA3 2016 - 2020 | www.eunethta.eu</a:t>
            </a:r>
          </a:p>
        </p:txBody>
      </p:sp>
      <p:sp>
        <p:nvSpPr>
          <p:cNvPr id="197636" name="Title Placeholder 1"/>
          <p:cNvSpPr>
            <a:spLocks noGrp="1"/>
          </p:cNvSpPr>
          <p:nvPr>
            <p:ph type="title"/>
          </p:nvPr>
        </p:nvSpPr>
        <p:spPr bwMode="auto">
          <a:xfrm>
            <a:off x="539750" y="584200"/>
            <a:ext cx="8064500" cy="946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a:t>Klik for at redigere i master</a:t>
            </a:r>
            <a:endParaRPr lang="en-GB"/>
          </a:p>
        </p:txBody>
      </p:sp>
      <p:sp>
        <p:nvSpPr>
          <p:cNvPr id="197637" name="Text Placeholder 2"/>
          <p:cNvSpPr>
            <a:spLocks noGrp="1"/>
          </p:cNvSpPr>
          <p:nvPr>
            <p:ph type="body" idx="1"/>
          </p:nvPr>
        </p:nvSpPr>
        <p:spPr bwMode="auto">
          <a:xfrm>
            <a:off x="539750" y="1757363"/>
            <a:ext cx="80645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9" name="Pladsholder til dato 1"/>
          <p:cNvSpPr>
            <a:spLocks noGrp="1"/>
          </p:cNvSpPr>
          <p:nvPr>
            <p:ph type="dt" sz="half" idx="2"/>
          </p:nvPr>
        </p:nvSpPr>
        <p:spPr>
          <a:xfrm>
            <a:off x="5903913" y="6581775"/>
            <a:ext cx="2089150"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306EBF69-9828-4931-9E04-0126C9D9AC14}" type="datetime4">
              <a:rPr lang="en-US" smtClean="0"/>
              <a:t>May 25, 2018</a:t>
            </a:fld>
            <a:endParaRPr lang="fr-FR"/>
          </a:p>
        </p:txBody>
      </p:sp>
      <p:sp>
        <p:nvSpPr>
          <p:cNvPr id="11" name="Pladsholder til diasnummer 3"/>
          <p:cNvSpPr>
            <a:spLocks noGrp="1"/>
          </p:cNvSpPr>
          <p:nvPr>
            <p:ph type="sldNum" sz="quarter" idx="4"/>
          </p:nvPr>
        </p:nvSpPr>
        <p:spPr>
          <a:xfrm>
            <a:off x="7993063" y="6581775"/>
            <a:ext cx="611187" cy="122238"/>
          </a:xfrm>
          <a:prstGeom prst="rect">
            <a:avLst/>
          </a:prstGeom>
        </p:spPr>
        <p:txBody>
          <a:bodyPr vert="horz" lIns="0" tIns="0" rIns="0" bIns="0" rtlCol="0" anchor="t" anchorCtr="0"/>
          <a:lstStyle>
            <a:lvl1pPr algn="r" fontAlgn="auto">
              <a:spcBef>
                <a:spcPts val="0"/>
              </a:spcBef>
              <a:spcAft>
                <a:spcPts val="0"/>
              </a:spcAft>
              <a:defRPr sz="800">
                <a:solidFill>
                  <a:srgbClr val="505050"/>
                </a:solidFill>
                <a:latin typeface="+mn-lt"/>
                <a:cs typeface="+mn-cs"/>
              </a:defRPr>
            </a:lvl1pPr>
          </a:lstStyle>
          <a:p>
            <a:pPr>
              <a:defRPr/>
            </a:pPr>
            <a:fld id="{8A8E6830-20F4-48E4-86D1-A9F802472033}" type="slidenum">
              <a:rPr lang="fr-FR"/>
              <a:pPr>
                <a:defRPr/>
              </a:pPr>
              <a:t>‹Nr.›</a:t>
            </a:fld>
            <a:endParaRPr lang="fr-FR"/>
          </a:p>
        </p:txBody>
      </p:sp>
    </p:spTree>
  </p:cSld>
  <p:clrMap bg1="lt1" tx1="dk1" bg2="lt2" tx2="dk2" accent1="accent1" accent2="accent2" accent3="accent3" accent4="accent4" accent5="accent5" accent6="accent6" hlink="hlink" folHlink="folHlink"/>
  <p:sldLayoutIdLst>
    <p:sldLayoutId id="2147484234" r:id="rId1"/>
    <p:sldLayoutId id="2147484233" r:id="rId2"/>
    <p:sldLayoutId id="2147484232" r:id="rId3"/>
    <p:sldLayoutId id="2147484231" r:id="rId4"/>
    <p:sldLayoutId id="2147484230" r:id="rId5"/>
    <p:sldLayoutId id="2147484229" r:id="rId6"/>
    <p:sldLayoutId id="2147484228" r:id="rId7"/>
    <p:sldLayoutId id="2147484227" r:id="rId8"/>
    <p:sldLayoutId id="2147484226" r:id="rId9"/>
    <p:sldLayoutId id="2147484225" r:id="rId10"/>
    <p:sldLayoutId id="2147484224" r:id="rId11"/>
  </p:sldLayoutIdLst>
  <p:hf hdr="0" dt="0"/>
  <p:txStyles>
    <p:titleStyle>
      <a:lvl1pPr algn="l" rtl="0" eaLnBrk="0" fontAlgn="base" hangingPunct="0">
        <a:lnSpc>
          <a:spcPct val="95000"/>
        </a:lnSpc>
        <a:spcBef>
          <a:spcPct val="0"/>
        </a:spcBef>
        <a:spcAft>
          <a:spcPct val="0"/>
        </a:spcAft>
        <a:defRPr sz="3000" b="1">
          <a:solidFill>
            <a:srgbClr val="000000"/>
          </a:solidFill>
          <a:latin typeface="+mj-lt"/>
          <a:ea typeface="+mj-ea"/>
          <a:cs typeface="+mj-cs"/>
        </a:defRPr>
      </a:lvl1pPr>
      <a:lvl2pPr algn="l" rtl="0" eaLnBrk="0" fontAlgn="base" hangingPunct="0">
        <a:lnSpc>
          <a:spcPct val="95000"/>
        </a:lnSpc>
        <a:spcBef>
          <a:spcPct val="0"/>
        </a:spcBef>
        <a:spcAft>
          <a:spcPct val="0"/>
        </a:spcAft>
        <a:defRPr sz="3000" b="1">
          <a:solidFill>
            <a:srgbClr val="000000"/>
          </a:solidFill>
          <a:latin typeface="Arial" charset="0"/>
        </a:defRPr>
      </a:lvl2pPr>
      <a:lvl3pPr algn="l" rtl="0" eaLnBrk="0" fontAlgn="base" hangingPunct="0">
        <a:lnSpc>
          <a:spcPct val="95000"/>
        </a:lnSpc>
        <a:spcBef>
          <a:spcPct val="0"/>
        </a:spcBef>
        <a:spcAft>
          <a:spcPct val="0"/>
        </a:spcAft>
        <a:defRPr sz="3000" b="1">
          <a:solidFill>
            <a:srgbClr val="000000"/>
          </a:solidFill>
          <a:latin typeface="Arial" charset="0"/>
        </a:defRPr>
      </a:lvl3pPr>
      <a:lvl4pPr algn="l" rtl="0" eaLnBrk="0" fontAlgn="base" hangingPunct="0">
        <a:lnSpc>
          <a:spcPct val="95000"/>
        </a:lnSpc>
        <a:spcBef>
          <a:spcPct val="0"/>
        </a:spcBef>
        <a:spcAft>
          <a:spcPct val="0"/>
        </a:spcAft>
        <a:defRPr sz="3000" b="1">
          <a:solidFill>
            <a:srgbClr val="000000"/>
          </a:solidFill>
          <a:latin typeface="Arial" charset="0"/>
        </a:defRPr>
      </a:lvl4pPr>
      <a:lvl5pPr algn="l" rtl="0" eaLnBrk="0" fontAlgn="base" hangingPunct="0">
        <a:lnSpc>
          <a:spcPct val="95000"/>
        </a:lnSpc>
        <a:spcBef>
          <a:spcPct val="0"/>
        </a:spcBef>
        <a:spcAft>
          <a:spcPct val="0"/>
        </a:spcAft>
        <a:defRPr sz="3000" b="1">
          <a:solidFill>
            <a:srgbClr val="000000"/>
          </a:solidFill>
          <a:latin typeface="Arial" charset="0"/>
        </a:defRPr>
      </a:lvl5pPr>
      <a:lvl6pPr marL="457200" algn="l" rtl="0" eaLnBrk="0" fontAlgn="base" hangingPunct="0">
        <a:lnSpc>
          <a:spcPct val="95000"/>
        </a:lnSpc>
        <a:spcBef>
          <a:spcPct val="0"/>
        </a:spcBef>
        <a:spcAft>
          <a:spcPct val="0"/>
        </a:spcAft>
        <a:defRPr sz="3000" b="1">
          <a:solidFill>
            <a:srgbClr val="000000"/>
          </a:solidFill>
          <a:latin typeface="Arial" charset="0"/>
        </a:defRPr>
      </a:lvl6pPr>
      <a:lvl7pPr marL="914400" algn="l" rtl="0" eaLnBrk="0" fontAlgn="base" hangingPunct="0">
        <a:lnSpc>
          <a:spcPct val="95000"/>
        </a:lnSpc>
        <a:spcBef>
          <a:spcPct val="0"/>
        </a:spcBef>
        <a:spcAft>
          <a:spcPct val="0"/>
        </a:spcAft>
        <a:defRPr sz="3000" b="1">
          <a:solidFill>
            <a:srgbClr val="000000"/>
          </a:solidFill>
          <a:latin typeface="Arial" charset="0"/>
        </a:defRPr>
      </a:lvl7pPr>
      <a:lvl8pPr marL="1371600" algn="l" rtl="0" eaLnBrk="0" fontAlgn="base" hangingPunct="0">
        <a:lnSpc>
          <a:spcPct val="95000"/>
        </a:lnSpc>
        <a:spcBef>
          <a:spcPct val="0"/>
        </a:spcBef>
        <a:spcAft>
          <a:spcPct val="0"/>
        </a:spcAft>
        <a:defRPr sz="3000" b="1">
          <a:solidFill>
            <a:srgbClr val="000000"/>
          </a:solidFill>
          <a:latin typeface="Arial" charset="0"/>
        </a:defRPr>
      </a:lvl8pPr>
      <a:lvl9pPr marL="1828800" algn="l" rtl="0" eaLnBrk="0" fontAlgn="base" hangingPunct="0">
        <a:lnSpc>
          <a:spcPct val="95000"/>
        </a:lnSpc>
        <a:spcBef>
          <a:spcPct val="0"/>
        </a:spcBef>
        <a:spcAft>
          <a:spcPct val="0"/>
        </a:spcAft>
        <a:defRPr sz="3000" b="1">
          <a:solidFill>
            <a:srgbClr val="000000"/>
          </a:solidFill>
          <a:latin typeface="Arial" charset="0"/>
        </a:defRPr>
      </a:lvl9pPr>
    </p:titleStyle>
    <p:bodyStyle>
      <a:lvl1pPr marL="180975" indent="-180975" algn="l" rtl="0" eaLnBrk="0" fontAlgn="base" hangingPunct="0">
        <a:spcBef>
          <a:spcPts val="900"/>
        </a:spcBef>
        <a:spcAft>
          <a:spcPct val="0"/>
        </a:spcAft>
        <a:buFont typeface="Arial" charset="0"/>
        <a:buChar char="­"/>
        <a:defRPr>
          <a:solidFill>
            <a:srgbClr val="020202"/>
          </a:solidFill>
          <a:latin typeface="+mn-lt"/>
          <a:ea typeface="+mn-ea"/>
          <a:cs typeface="+mn-cs"/>
        </a:defRPr>
      </a:lvl1pPr>
      <a:lvl2pPr marL="360363" indent="-179388" algn="l" rtl="0" eaLnBrk="0" fontAlgn="base" hangingPunct="0">
        <a:spcBef>
          <a:spcPts val="900"/>
        </a:spcBef>
        <a:spcAft>
          <a:spcPct val="0"/>
        </a:spcAft>
        <a:buFont typeface="Arial" charset="0"/>
        <a:buChar char="­"/>
        <a:defRPr>
          <a:solidFill>
            <a:srgbClr val="020202"/>
          </a:solidFill>
          <a:latin typeface="+mn-lt"/>
        </a:defRPr>
      </a:lvl2pPr>
      <a:lvl3pPr marL="536575" indent="-176213" algn="l" rtl="0" eaLnBrk="0" fontAlgn="base" hangingPunct="0">
        <a:spcBef>
          <a:spcPts val="900"/>
        </a:spcBef>
        <a:spcAft>
          <a:spcPct val="0"/>
        </a:spcAft>
        <a:buFont typeface="Arial" charset="0"/>
        <a:buChar char="­"/>
        <a:defRPr>
          <a:solidFill>
            <a:srgbClr val="020202"/>
          </a:solidFill>
          <a:latin typeface="+mn-lt"/>
        </a:defRPr>
      </a:lvl3pPr>
      <a:lvl4pPr marL="715963" indent="-179388" algn="l" rtl="0" eaLnBrk="0" fontAlgn="base" hangingPunct="0">
        <a:spcBef>
          <a:spcPts val="900"/>
        </a:spcBef>
        <a:spcAft>
          <a:spcPct val="0"/>
        </a:spcAft>
        <a:buFont typeface="Arial" charset="0"/>
        <a:buChar char="­"/>
        <a:defRPr>
          <a:solidFill>
            <a:srgbClr val="020202"/>
          </a:solidFill>
          <a:latin typeface="+mn-lt"/>
        </a:defRPr>
      </a:lvl4pPr>
      <a:lvl5pPr marL="896938" indent="-180975" algn="l" rtl="0" eaLnBrk="0" fontAlgn="base" hangingPunct="0">
        <a:spcBef>
          <a:spcPts val="900"/>
        </a:spcBef>
        <a:spcAft>
          <a:spcPct val="0"/>
        </a:spcAft>
        <a:buFont typeface="Arial" charset="0"/>
        <a:buChar char="­"/>
        <a:defRPr>
          <a:solidFill>
            <a:srgbClr val="020202"/>
          </a:solidFill>
          <a:latin typeface="+mn-lt"/>
        </a:defRPr>
      </a:lvl5pPr>
      <a:lvl6pPr marL="1354138" indent="-180975" algn="l" rtl="0" eaLnBrk="0" fontAlgn="base" hangingPunct="0">
        <a:spcBef>
          <a:spcPts val="900"/>
        </a:spcBef>
        <a:spcAft>
          <a:spcPct val="0"/>
        </a:spcAft>
        <a:buFont typeface="Arial" charset="0"/>
        <a:buChar char="­"/>
        <a:defRPr>
          <a:solidFill>
            <a:srgbClr val="020202"/>
          </a:solidFill>
          <a:latin typeface="+mn-lt"/>
        </a:defRPr>
      </a:lvl6pPr>
      <a:lvl7pPr marL="1811338" indent="-180975" algn="l" rtl="0" eaLnBrk="0" fontAlgn="base" hangingPunct="0">
        <a:spcBef>
          <a:spcPts val="900"/>
        </a:spcBef>
        <a:spcAft>
          <a:spcPct val="0"/>
        </a:spcAft>
        <a:buFont typeface="Arial" charset="0"/>
        <a:buChar char="­"/>
        <a:defRPr>
          <a:solidFill>
            <a:srgbClr val="020202"/>
          </a:solidFill>
          <a:latin typeface="+mn-lt"/>
        </a:defRPr>
      </a:lvl7pPr>
      <a:lvl8pPr marL="2268538" indent="-180975" algn="l" rtl="0" eaLnBrk="0" fontAlgn="base" hangingPunct="0">
        <a:spcBef>
          <a:spcPts val="900"/>
        </a:spcBef>
        <a:spcAft>
          <a:spcPct val="0"/>
        </a:spcAft>
        <a:buFont typeface="Arial" charset="0"/>
        <a:buChar char="­"/>
        <a:defRPr>
          <a:solidFill>
            <a:srgbClr val="020202"/>
          </a:solidFill>
          <a:latin typeface="+mn-lt"/>
        </a:defRPr>
      </a:lvl8pPr>
      <a:lvl9pPr marL="2725738" indent="-180975" algn="l" rtl="0" eaLnBrk="0" fontAlgn="base" hangingPunct="0">
        <a:spcBef>
          <a:spcPts val="900"/>
        </a:spcBef>
        <a:spcAft>
          <a:spcPct val="0"/>
        </a:spcAft>
        <a:buFont typeface="Arial" charset="0"/>
        <a:buChar char="­"/>
        <a:defRPr>
          <a:solidFill>
            <a:srgbClr val="02020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mbridge.org/core/journals/international-journal-of-technology-assessment-in-health-care/volume/F58F017F60486A0DCE6DDA465ED25749"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cambridge.org/core/journals/international-journal-of-technology-assessment-in-health-care/issue/638AD074B8E239FBC1E82FE85E156BF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Microsoft_Excel_97-2003_Worksheet1.xls"/></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mailto:Claudia.wild@hta.lbg.ac.at"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8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6.xml"/><Relationship Id="rId1" Type="http://schemas.openxmlformats.org/officeDocument/2006/relationships/tags" Target="../tags/tag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70.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7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6.xml"/><Relationship Id="rId1" Type="http://schemas.openxmlformats.org/officeDocument/2006/relationships/tags" Target="../tags/tag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6.xml"/><Relationship Id="rId1" Type="http://schemas.openxmlformats.org/officeDocument/2006/relationships/tags" Target="../tags/tag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hyperlink" Target="mailto:WP4_Pharmaceuticals@zinl.nl" TargetMode="External"/><Relationship Id="rId2" Type="http://schemas.openxmlformats.org/officeDocument/2006/relationships/notesSlide" Target="../notesSlides/notesSlide26.xml"/><Relationship Id="rId1" Type="http://schemas.openxmlformats.org/officeDocument/2006/relationships/slideLayout" Target="../slideLayouts/slideLayout1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85.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5.wmf"/></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17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71.xml"/><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71.xml"/><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09.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09.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09.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9.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9.xml"/></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0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11560" y="2852936"/>
            <a:ext cx="4104456" cy="2376264"/>
          </a:xfrm>
        </p:spPr>
        <p:txBody>
          <a:bodyPr/>
          <a:lstStyle/>
          <a:p>
            <a:r>
              <a:rPr lang="en-US" sz="4000" dirty="0"/>
              <a:t>Session 1: Relevance, quality, and timeliness as drivers for uptake of </a:t>
            </a:r>
            <a:r>
              <a:rPr lang="en-US" sz="4000" dirty="0" err="1"/>
              <a:t>EUnetHTA’s</a:t>
            </a:r>
            <a:r>
              <a:rPr lang="en-US" sz="4000" dirty="0"/>
              <a:t> work</a:t>
            </a:r>
            <a:endParaRPr lang="nl-NL" sz="4000" dirty="0">
              <a:solidFill>
                <a:schemeClr val="bg1"/>
              </a:solidFill>
            </a:endParaRPr>
          </a:p>
        </p:txBody>
      </p:sp>
      <p:sp>
        <p:nvSpPr>
          <p:cNvPr id="5" name="Marcador de texto 4"/>
          <p:cNvSpPr>
            <a:spLocks noGrp="1"/>
          </p:cNvSpPr>
          <p:nvPr>
            <p:ph type="body" sz="quarter" idx="17"/>
          </p:nvPr>
        </p:nvSpPr>
        <p:spPr/>
        <p:txBody>
          <a:bodyPr/>
          <a:lstStyle/>
          <a:p>
            <a:endParaRPr lang="es-ES"/>
          </a:p>
        </p:txBody>
      </p:sp>
    </p:spTree>
    <p:extLst>
      <p:ext uri="{BB962C8B-B14F-4D97-AF65-F5344CB8AC3E}">
        <p14:creationId xmlns:p14="http://schemas.microsoft.com/office/powerpoint/2010/main" val="13570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Implementation findings in the context of WP7 research and analysis</a:t>
            </a:r>
          </a:p>
        </p:txBody>
      </p:sp>
      <p:sp>
        <p:nvSpPr>
          <p:cNvPr id="4" name="Text Placeholder 3"/>
          <p:cNvSpPr>
            <a:spLocks noGrp="1"/>
          </p:cNvSpPr>
          <p:nvPr>
            <p:ph type="body" sz="quarter" idx="14"/>
          </p:nvPr>
        </p:nvSpPr>
        <p:spPr/>
        <p:txBody>
          <a:bodyPr/>
          <a:lstStyle/>
          <a:p>
            <a:endParaRPr lang="en-GB"/>
          </a:p>
        </p:txBody>
      </p:sp>
      <p:sp>
        <p:nvSpPr>
          <p:cNvPr id="5" name="Slide Number Placeholder 4"/>
          <p:cNvSpPr>
            <a:spLocks noGrp="1"/>
          </p:cNvSpPr>
          <p:nvPr>
            <p:ph type="sldNum" sz="quarter" idx="16"/>
          </p:nvPr>
        </p:nvSpPr>
        <p:spPr/>
        <p:txBody>
          <a:bodyPr/>
          <a:lstStyle/>
          <a:p>
            <a:pPr>
              <a:defRPr/>
            </a:pPr>
            <a:fld id="{916998D2-C012-485F-BF78-A8151B3A9C47}" type="slidenum">
              <a:rPr lang="en-GB" smtClean="0"/>
              <a:pPr>
                <a:defRPr/>
              </a:pPr>
              <a:t>10</a:t>
            </a:fld>
            <a:endParaRPr lang="en-GB" dirty="0"/>
          </a:p>
        </p:txBody>
      </p:sp>
      <p:sp>
        <p:nvSpPr>
          <p:cNvPr id="6" name="Footer Placeholder 5"/>
          <p:cNvSpPr>
            <a:spLocks noGrp="1"/>
          </p:cNvSpPr>
          <p:nvPr>
            <p:ph type="ftr" sz="quarter" idx="17"/>
          </p:nvPr>
        </p:nvSpPr>
        <p:spPr/>
        <p:txBody>
          <a:bodyPr/>
          <a:lstStyle/>
          <a:p>
            <a:pPr>
              <a:defRPr/>
            </a:pPr>
            <a:r>
              <a:rPr lang="en-US"/>
              <a:t>European network for Health Technology Assessment | JA3 2016-2020 | www.eunethta.eu</a:t>
            </a:r>
            <a:endParaRPr lang="en-GB"/>
          </a:p>
        </p:txBody>
      </p:sp>
    </p:spTree>
    <p:extLst>
      <p:ext uri="{BB962C8B-B14F-4D97-AF65-F5344CB8AC3E}">
        <p14:creationId xmlns:p14="http://schemas.microsoft.com/office/powerpoint/2010/main" val="232778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285750" indent="-285750">
              <a:buFont typeface="Arial" panose="020B0604020202020204" pitchFamily="34" charset="0"/>
              <a:buChar char="•"/>
            </a:pPr>
            <a:r>
              <a:rPr lang="en-GB" dirty="0"/>
              <a:t>The aim of the study was to analyse HTA and reimbursement processes in </a:t>
            </a:r>
            <a:r>
              <a:rPr lang="en-GB" dirty="0" err="1"/>
              <a:t>EUnetHTA</a:t>
            </a:r>
            <a:r>
              <a:rPr lang="en-GB" dirty="0"/>
              <a:t> partner countries and identify how within their existing processes agencies could:</a:t>
            </a:r>
          </a:p>
          <a:p>
            <a:pPr marL="775000" lvl="3" indent="-342900">
              <a:buFont typeface="+mj-lt"/>
              <a:buAutoNum type="arabicPeriod"/>
            </a:pPr>
            <a:r>
              <a:rPr lang="en-GB" dirty="0"/>
              <a:t>engage in </a:t>
            </a:r>
            <a:r>
              <a:rPr lang="en-GB" dirty="0" err="1"/>
              <a:t>EUnetHTA</a:t>
            </a:r>
            <a:r>
              <a:rPr lang="en-GB" dirty="0"/>
              <a:t> activities,</a:t>
            </a:r>
          </a:p>
          <a:p>
            <a:pPr marL="775000" lvl="3" indent="-342900">
              <a:buFont typeface="+mj-lt"/>
              <a:buAutoNum type="arabicPeriod"/>
            </a:pPr>
            <a:r>
              <a:rPr lang="en-GB" dirty="0"/>
              <a:t>use jointly produced </a:t>
            </a:r>
            <a:r>
              <a:rPr lang="en-GB" dirty="0" err="1"/>
              <a:t>EUnetHTA</a:t>
            </a:r>
            <a:r>
              <a:rPr lang="en-GB" dirty="0"/>
              <a:t> HTA information, and</a:t>
            </a:r>
          </a:p>
          <a:p>
            <a:pPr marL="775000" lvl="3" indent="-342900">
              <a:buFont typeface="+mj-lt"/>
              <a:buAutoNum type="arabicPeriod"/>
            </a:pPr>
            <a:r>
              <a:rPr lang="en-GB" dirty="0"/>
              <a:t>reuse national, regional and local HTA information from other jurisdictions.</a:t>
            </a:r>
          </a:p>
          <a:p>
            <a:pPr marL="285750" indent="-285750">
              <a:buFont typeface="Arial" panose="020B0604020202020204" pitchFamily="34" charset="0"/>
              <a:buChar char="•"/>
            </a:pPr>
            <a:r>
              <a:rPr lang="en-GB" dirty="0"/>
              <a:t>Data were received from 59 agencies in 31 </a:t>
            </a:r>
            <a:r>
              <a:rPr lang="en-GB" dirty="0" err="1"/>
              <a:t>EUnetHTA</a:t>
            </a:r>
            <a:r>
              <a:rPr lang="en-GB" dirty="0"/>
              <a:t> partner countries. </a:t>
            </a:r>
          </a:p>
          <a:p>
            <a:pPr marL="501750" lvl="1" indent="-285750">
              <a:buFont typeface="Arial" panose="020B0604020202020204" pitchFamily="34" charset="0"/>
              <a:buChar char="•"/>
            </a:pPr>
            <a:r>
              <a:rPr lang="en-GB" dirty="0"/>
              <a:t>94% of countries (29/31) reported assessment procedures for pharmaceuticals</a:t>
            </a:r>
          </a:p>
          <a:p>
            <a:pPr marL="501750" lvl="1" indent="-285750">
              <a:buFont typeface="Arial" panose="020B0604020202020204" pitchFamily="34" charset="0"/>
              <a:buChar char="•"/>
            </a:pPr>
            <a:r>
              <a:rPr lang="en-GB" dirty="0"/>
              <a:t>71% of countries (22/31) reported assessment procedures for other technologies </a:t>
            </a:r>
          </a:p>
          <a:p>
            <a:pPr marL="285750" indent="-285750">
              <a:buFont typeface="Arial" panose="020B0604020202020204" pitchFamily="34" charset="0"/>
              <a:buChar char="•"/>
            </a:pPr>
            <a:endParaRPr lang="en-GB" sz="1600" dirty="0"/>
          </a:p>
        </p:txBody>
      </p:sp>
      <p:sp>
        <p:nvSpPr>
          <p:cNvPr id="3" name="Title 2"/>
          <p:cNvSpPr>
            <a:spLocks noGrp="1"/>
          </p:cNvSpPr>
          <p:nvPr>
            <p:ph type="title"/>
          </p:nvPr>
        </p:nvSpPr>
        <p:spPr/>
        <p:txBody>
          <a:bodyPr/>
          <a:lstStyle/>
          <a:p>
            <a:r>
              <a:rPr lang="en-GB" dirty="0"/>
              <a:t>Reminder aims and data received</a:t>
            </a:r>
          </a:p>
        </p:txBody>
      </p:sp>
      <p:sp>
        <p:nvSpPr>
          <p:cNvPr id="4" name="Text Placeholder 3"/>
          <p:cNvSpPr>
            <a:spLocks noGrp="1"/>
          </p:cNvSpPr>
          <p:nvPr>
            <p:ph type="body" sz="quarter" idx="17"/>
          </p:nvPr>
        </p:nvSpPr>
        <p:spPr/>
        <p:txBody>
          <a:bodyPr/>
          <a:lstStyle/>
          <a:p>
            <a:endParaRPr lang="en-GB"/>
          </a:p>
        </p:txBody>
      </p:sp>
      <p:sp>
        <p:nvSpPr>
          <p:cNvPr id="5" name="Slide Number Placeholder 4"/>
          <p:cNvSpPr>
            <a:spLocks noGrp="1"/>
          </p:cNvSpPr>
          <p:nvPr>
            <p:ph type="sldNum" sz="quarter" idx="20"/>
          </p:nvPr>
        </p:nvSpPr>
        <p:spPr/>
        <p:txBody>
          <a:bodyPr/>
          <a:lstStyle/>
          <a:p>
            <a:pPr>
              <a:defRPr/>
            </a:pPr>
            <a:fld id="{1B06D511-BD7A-4F9F-B316-92D2CC0134FB}" type="slidenum">
              <a:rPr lang="en-GB" smtClean="0"/>
              <a:pPr>
                <a:defRPr/>
              </a:pPr>
              <a:t>11</a:t>
            </a:fld>
            <a:endParaRPr lang="en-GB" dirty="0"/>
          </a:p>
        </p:txBody>
      </p:sp>
    </p:spTree>
    <p:extLst>
      <p:ext uri="{BB962C8B-B14F-4D97-AF65-F5344CB8AC3E}">
        <p14:creationId xmlns:p14="http://schemas.microsoft.com/office/powerpoint/2010/main" val="466374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identified: Topic selection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2184399"/>
              </p:ext>
            </p:extLst>
          </p:nvPr>
        </p:nvGraphicFramePr>
        <p:xfrm>
          <a:off x="539750" y="1700808"/>
          <a:ext cx="8064896" cy="4267200"/>
        </p:xfrm>
        <a:graphic>
          <a:graphicData uri="http://schemas.openxmlformats.org/drawingml/2006/table">
            <a:tbl>
              <a:tblPr firstRow="1" bandRow="1">
                <a:tableStyleId>{00A15C55-8517-42AA-B614-E9B94910E393}</a:tableStyleId>
              </a:tblPr>
              <a:tblGrid>
                <a:gridCol w="4679110">
                  <a:extLst>
                    <a:ext uri="{9D8B030D-6E8A-4147-A177-3AD203B41FA5}">
                      <a16:colId xmlns="" xmlns:a16="http://schemas.microsoft.com/office/drawing/2014/main" val="20000"/>
                    </a:ext>
                  </a:extLst>
                </a:gridCol>
                <a:gridCol w="3385786">
                  <a:extLst>
                    <a:ext uri="{9D8B030D-6E8A-4147-A177-3AD203B41FA5}">
                      <a16:colId xmlns="" xmlns:a16="http://schemas.microsoft.com/office/drawing/2014/main" val="20001"/>
                    </a:ext>
                  </a:extLst>
                </a:gridCol>
              </a:tblGrid>
              <a:tr h="370840">
                <a:tc>
                  <a:txBody>
                    <a:bodyPr/>
                    <a:lstStyle/>
                    <a:p>
                      <a:r>
                        <a:rPr lang="en-GB" sz="1600" dirty="0"/>
                        <a:t>Issue identified in WP7 research and analysis</a:t>
                      </a:r>
                    </a:p>
                  </a:txBody>
                  <a:tcPr/>
                </a:tc>
                <a:tc>
                  <a:txBody>
                    <a:bodyPr/>
                    <a:lstStyle/>
                    <a:p>
                      <a:r>
                        <a:rPr lang="en-GB" sz="1600" dirty="0"/>
                        <a:t>Issue identified in implementation data so far</a:t>
                      </a:r>
                    </a:p>
                  </a:txBody>
                  <a:tcPr/>
                </a:tc>
                <a:extLst>
                  <a:ext uri="{0D108BD9-81ED-4DB2-BD59-A6C34878D82A}">
                    <a16:rowId xmlns="" xmlns:a16="http://schemas.microsoft.com/office/drawing/2014/main" val="10000"/>
                  </a:ext>
                </a:extLst>
              </a:tr>
              <a:tr h="370840">
                <a:tc>
                  <a:txBody>
                    <a:bodyPr/>
                    <a:lstStyle/>
                    <a:p>
                      <a:r>
                        <a:rPr lang="en-GB" sz="1600" dirty="0">
                          <a:solidFill>
                            <a:srgbClr val="000000"/>
                          </a:solidFill>
                        </a:rPr>
                        <a:t>Responsibility for topic selection includes multiple national and/or regional agencies, experts and stakeholders and may not include the HTA agency</a:t>
                      </a:r>
                    </a:p>
                  </a:txBody>
                  <a:tcPr/>
                </a:tc>
                <a:tc>
                  <a:txBody>
                    <a:bodyPr/>
                    <a:lstStyle/>
                    <a:p>
                      <a:r>
                        <a:rPr lang="en-GB" sz="1600" dirty="0">
                          <a:solidFill>
                            <a:srgbClr val="000000"/>
                          </a:solidFill>
                        </a:rPr>
                        <a:t>Not a major issue</a:t>
                      </a:r>
                      <a:r>
                        <a:rPr lang="en-GB" sz="1600" baseline="0" dirty="0">
                          <a:solidFill>
                            <a:srgbClr val="000000"/>
                          </a:solidFill>
                        </a:rPr>
                        <a:t> in data: T</a:t>
                      </a:r>
                      <a:r>
                        <a:rPr lang="en-GB" sz="1600" dirty="0">
                          <a:solidFill>
                            <a:srgbClr val="000000"/>
                          </a:solidFill>
                        </a:rPr>
                        <a:t>opics identified by </a:t>
                      </a:r>
                      <a:r>
                        <a:rPr lang="en-GB" sz="1600" dirty="0" err="1">
                          <a:solidFill>
                            <a:srgbClr val="000000"/>
                          </a:solidFill>
                        </a:rPr>
                        <a:t>EUnetHTA</a:t>
                      </a:r>
                      <a:r>
                        <a:rPr lang="en-GB" sz="1600" dirty="0">
                          <a:solidFill>
                            <a:srgbClr val="000000"/>
                          </a:solidFill>
                        </a:rPr>
                        <a:t> so far seem to be relevant e.g. resulting in national use</a:t>
                      </a:r>
                    </a:p>
                  </a:txBody>
                  <a:tcPr/>
                </a:tc>
                <a:extLst>
                  <a:ext uri="{0D108BD9-81ED-4DB2-BD59-A6C34878D82A}">
                    <a16:rowId xmlns="" xmlns:a16="http://schemas.microsoft.com/office/drawing/2014/main" val="10001"/>
                  </a:ext>
                </a:extLst>
              </a:tr>
              <a:tr h="370840">
                <a:tc>
                  <a:txBody>
                    <a:bodyPr/>
                    <a:lstStyle/>
                    <a:p>
                      <a:r>
                        <a:rPr lang="en-GB" sz="1600" dirty="0">
                          <a:solidFill>
                            <a:srgbClr val="000000"/>
                          </a:solidFill>
                        </a:rPr>
                        <a:t>Topics for assessment may not be known very far in advance of an assessment being required (limited predictability)</a:t>
                      </a:r>
                    </a:p>
                  </a:txBody>
                  <a:tcPr/>
                </a:tc>
                <a:tc>
                  <a:txBody>
                    <a:bodyPr/>
                    <a:lstStyle/>
                    <a:p>
                      <a:r>
                        <a:rPr lang="en-GB" sz="1600" dirty="0">
                          <a:solidFill>
                            <a:srgbClr val="000000"/>
                          </a:solidFill>
                        </a:rPr>
                        <a:t>Yes: Few</a:t>
                      </a:r>
                      <a:r>
                        <a:rPr lang="en-GB" sz="1600" baseline="0" dirty="0">
                          <a:solidFill>
                            <a:srgbClr val="000000"/>
                          </a:solidFill>
                        </a:rPr>
                        <a:t> </a:t>
                      </a:r>
                      <a:r>
                        <a:rPr lang="en-GB" sz="1600" dirty="0">
                          <a:solidFill>
                            <a:srgbClr val="000000"/>
                          </a:solidFill>
                        </a:rPr>
                        <a:t>partners</a:t>
                      </a:r>
                      <a:r>
                        <a:rPr lang="en-GB" sz="1600" baseline="0" dirty="0">
                          <a:solidFill>
                            <a:srgbClr val="000000"/>
                          </a:solidFill>
                        </a:rPr>
                        <a:t> concretely indicate that work on the </a:t>
                      </a:r>
                      <a:r>
                        <a:rPr lang="en-GB" sz="1600" baseline="0" dirty="0" err="1">
                          <a:solidFill>
                            <a:srgbClr val="000000"/>
                          </a:solidFill>
                        </a:rPr>
                        <a:t>EUnetHTA</a:t>
                      </a:r>
                      <a:r>
                        <a:rPr lang="en-GB" sz="1600" baseline="0" dirty="0">
                          <a:solidFill>
                            <a:srgbClr val="000000"/>
                          </a:solidFill>
                        </a:rPr>
                        <a:t> topic is scheduled, but many say it could happen in the future</a:t>
                      </a:r>
                      <a:endParaRPr lang="en-GB" sz="1600" dirty="0">
                        <a:solidFill>
                          <a:srgbClr val="000000"/>
                        </a:solidFill>
                      </a:endParaRPr>
                    </a:p>
                  </a:txBody>
                  <a:tcPr/>
                </a:tc>
                <a:extLst>
                  <a:ext uri="{0D108BD9-81ED-4DB2-BD59-A6C34878D82A}">
                    <a16:rowId xmlns="" xmlns:a16="http://schemas.microsoft.com/office/drawing/2014/main" val="10002"/>
                  </a:ext>
                </a:extLst>
              </a:tr>
              <a:tr h="370840">
                <a:tc>
                  <a:txBody>
                    <a:bodyPr/>
                    <a:lstStyle/>
                    <a:p>
                      <a:r>
                        <a:rPr lang="en-GB" sz="1600" dirty="0">
                          <a:solidFill>
                            <a:srgbClr val="000000"/>
                          </a:solidFill>
                        </a:rPr>
                        <a:t>For other technologies</a:t>
                      </a:r>
                      <a:r>
                        <a:rPr lang="en-GB" sz="1600" baseline="0" dirty="0">
                          <a:solidFill>
                            <a:srgbClr val="000000"/>
                          </a:solidFill>
                        </a:rPr>
                        <a:t> there is lower levels of</a:t>
                      </a:r>
                      <a:r>
                        <a:rPr lang="en-GB" sz="1600" dirty="0">
                          <a:solidFill>
                            <a:srgbClr val="000000"/>
                          </a:solidFill>
                        </a:rPr>
                        <a:t> HTA capacity in many countries</a:t>
                      </a:r>
                    </a:p>
                  </a:txBody>
                  <a:tcPr/>
                </a:tc>
                <a:tc>
                  <a:txBody>
                    <a:bodyPr/>
                    <a:lstStyle/>
                    <a:p>
                      <a:r>
                        <a:rPr lang="en-GB" sz="1600" dirty="0">
                          <a:solidFill>
                            <a:srgbClr val="000000"/>
                          </a:solidFill>
                        </a:rPr>
                        <a:t>Yes:</a:t>
                      </a:r>
                      <a:r>
                        <a:rPr lang="en-GB" sz="1600" baseline="0" dirty="0">
                          <a:solidFill>
                            <a:srgbClr val="000000"/>
                          </a:solidFill>
                        </a:rPr>
                        <a:t> Lower levels of use in assessment processes observed for other technologies, but dissemination of the </a:t>
                      </a:r>
                      <a:r>
                        <a:rPr lang="en-GB" sz="1600" baseline="0" dirty="0" err="1">
                          <a:solidFill>
                            <a:srgbClr val="000000"/>
                          </a:solidFill>
                        </a:rPr>
                        <a:t>EUnetHTA</a:t>
                      </a:r>
                      <a:r>
                        <a:rPr lang="en-GB" sz="1600" baseline="0" dirty="0">
                          <a:solidFill>
                            <a:srgbClr val="000000"/>
                          </a:solidFill>
                        </a:rPr>
                        <a:t> assessment is more likely to occur</a:t>
                      </a:r>
                      <a:endParaRPr lang="en-GB" sz="1600" dirty="0">
                        <a:solidFill>
                          <a:srgbClr val="000000"/>
                        </a:solidFill>
                      </a:endParaRPr>
                    </a:p>
                  </a:txBody>
                  <a:tcPr/>
                </a:tc>
                <a:extLst>
                  <a:ext uri="{0D108BD9-81ED-4DB2-BD59-A6C34878D82A}">
                    <a16:rowId xmlns="" xmlns:a16="http://schemas.microsoft.com/office/drawing/2014/main" val="10003"/>
                  </a:ext>
                </a:extLst>
              </a:tr>
            </a:tbl>
          </a:graphicData>
        </a:graphic>
      </p:graphicFrame>
      <p:sp>
        <p:nvSpPr>
          <p:cNvPr id="4" name="Text Placeholder 3"/>
          <p:cNvSpPr>
            <a:spLocks noGrp="1"/>
          </p:cNvSpPr>
          <p:nvPr>
            <p:ph type="body" sz="quarter" idx="14"/>
          </p:nvPr>
        </p:nvSpPr>
        <p:spPr/>
        <p:txBody>
          <a:bodyPr/>
          <a:lstStyle/>
          <a:p>
            <a:endParaRPr lang="en-GB"/>
          </a:p>
        </p:txBody>
      </p:sp>
      <p:sp>
        <p:nvSpPr>
          <p:cNvPr id="5" name="Slide Number Placeholder 4"/>
          <p:cNvSpPr>
            <a:spLocks noGrp="1"/>
          </p:cNvSpPr>
          <p:nvPr>
            <p:ph type="sldNum" sz="quarter" idx="17"/>
          </p:nvPr>
        </p:nvSpPr>
        <p:spPr/>
        <p:txBody>
          <a:bodyPr/>
          <a:lstStyle/>
          <a:p>
            <a:pPr>
              <a:defRPr/>
            </a:pPr>
            <a:fld id="{007E49A8-42A1-458F-B3C3-FA7FE904DCD1}" type="slidenum">
              <a:rPr lang="en-GB" smtClean="0"/>
              <a:pPr>
                <a:defRPr/>
              </a:pPr>
              <a:t>12</a:t>
            </a:fld>
            <a:endParaRPr lang="en-GB" dirty="0"/>
          </a:p>
        </p:txBody>
      </p:sp>
    </p:spTree>
    <p:extLst>
      <p:ext uri="{BB962C8B-B14F-4D97-AF65-F5344CB8AC3E}">
        <p14:creationId xmlns:p14="http://schemas.microsoft.com/office/powerpoint/2010/main" val="549297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identified: Timing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7298446"/>
              </p:ext>
            </p:extLst>
          </p:nvPr>
        </p:nvGraphicFramePr>
        <p:xfrm>
          <a:off x="539750" y="1844824"/>
          <a:ext cx="8064896" cy="3200400"/>
        </p:xfrm>
        <a:graphic>
          <a:graphicData uri="http://schemas.openxmlformats.org/drawingml/2006/table">
            <a:tbl>
              <a:tblPr firstRow="1" bandRow="1">
                <a:tableStyleId>{00A15C55-8517-42AA-B614-E9B94910E393}</a:tableStyleId>
              </a:tblPr>
              <a:tblGrid>
                <a:gridCol w="4679110">
                  <a:extLst>
                    <a:ext uri="{9D8B030D-6E8A-4147-A177-3AD203B41FA5}">
                      <a16:colId xmlns="" xmlns:a16="http://schemas.microsoft.com/office/drawing/2014/main" val="20000"/>
                    </a:ext>
                  </a:extLst>
                </a:gridCol>
                <a:gridCol w="3385786">
                  <a:extLst>
                    <a:ext uri="{9D8B030D-6E8A-4147-A177-3AD203B41FA5}">
                      <a16:colId xmlns="" xmlns:a16="http://schemas.microsoft.com/office/drawing/2014/main" val="20001"/>
                    </a:ext>
                  </a:extLst>
                </a:gridCol>
              </a:tblGrid>
              <a:tr h="370840">
                <a:tc>
                  <a:txBody>
                    <a:bodyPr/>
                    <a:lstStyle/>
                    <a:p>
                      <a:r>
                        <a:rPr lang="en-GB" sz="1600" dirty="0"/>
                        <a:t>Issue identified in WP7</a:t>
                      </a:r>
                      <a:r>
                        <a:rPr lang="en-GB" sz="1600" baseline="0" dirty="0"/>
                        <a:t> research and analysis</a:t>
                      </a:r>
                      <a:endParaRPr lang="en-GB" sz="1600" dirty="0"/>
                    </a:p>
                  </a:txBody>
                  <a:tcPr/>
                </a:tc>
                <a:tc>
                  <a:txBody>
                    <a:bodyPr/>
                    <a:lstStyle/>
                    <a:p>
                      <a:r>
                        <a:rPr lang="en-GB" sz="1600" dirty="0"/>
                        <a:t>Issue identified in implementation data so far</a:t>
                      </a:r>
                    </a:p>
                  </a:txBody>
                  <a:tcPr/>
                </a:tc>
                <a:extLst>
                  <a:ext uri="{0D108BD9-81ED-4DB2-BD59-A6C34878D82A}">
                    <a16:rowId xmlns="" xmlns:a16="http://schemas.microsoft.com/office/drawing/2014/main" val="10000"/>
                  </a:ext>
                </a:extLst>
              </a:tr>
              <a:tr h="741680">
                <a:tc>
                  <a:txBody>
                    <a:bodyPr/>
                    <a:lstStyle/>
                    <a:p>
                      <a:r>
                        <a:rPr lang="en-GB" sz="1600" dirty="0">
                          <a:solidFill>
                            <a:srgbClr val="000000"/>
                          </a:solidFill>
                        </a:rPr>
                        <a:t>For pharmaceuticals, </a:t>
                      </a:r>
                    </a:p>
                    <a:p>
                      <a:pPr marL="285750" indent="-285750">
                        <a:buFont typeface="Arial" panose="020B0604020202020204" pitchFamily="34" charset="0"/>
                        <a:buChar char="•"/>
                      </a:pPr>
                      <a:r>
                        <a:rPr lang="en-GB" sz="1600" dirty="0">
                          <a:solidFill>
                            <a:srgbClr val="000000"/>
                          </a:solidFill>
                        </a:rPr>
                        <a:t>some countries</a:t>
                      </a:r>
                      <a:r>
                        <a:rPr lang="en-GB" sz="1600" baseline="0" dirty="0">
                          <a:solidFill>
                            <a:srgbClr val="000000"/>
                          </a:solidFill>
                        </a:rPr>
                        <a:t> </a:t>
                      </a:r>
                      <a:r>
                        <a:rPr lang="en-GB" sz="1600" dirty="0">
                          <a:solidFill>
                            <a:srgbClr val="000000"/>
                          </a:solidFill>
                        </a:rPr>
                        <a:t>start work before marketing authorisation is granted </a:t>
                      </a:r>
                      <a:r>
                        <a:rPr lang="en-GB" sz="1600" baseline="0" dirty="0">
                          <a:solidFill>
                            <a:srgbClr val="000000"/>
                          </a:solidFill>
                        </a:rPr>
                        <a:t> </a:t>
                      </a:r>
                    </a:p>
                    <a:p>
                      <a:pPr marL="285750" indent="-285750">
                        <a:buFont typeface="Arial" panose="020B0604020202020204" pitchFamily="34" charset="0"/>
                        <a:buChar char="•"/>
                      </a:pPr>
                      <a:r>
                        <a:rPr lang="en-GB" sz="1600" dirty="0">
                          <a:solidFill>
                            <a:srgbClr val="000000"/>
                          </a:solidFill>
                        </a:rPr>
                        <a:t>timing of initiation is often dependent on company application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0000"/>
                          </a:solidFill>
                        </a:rPr>
                        <a:t>agencies often have a relatively small amount of time to complete their work</a:t>
                      </a:r>
                    </a:p>
                  </a:txBody>
                  <a:tcPr/>
                </a:tc>
                <a:tc>
                  <a:txBody>
                    <a:bodyPr/>
                    <a:lstStyle/>
                    <a:p>
                      <a:r>
                        <a:rPr lang="en-GB" sz="1600" dirty="0">
                          <a:solidFill>
                            <a:srgbClr val="000000"/>
                          </a:solidFill>
                        </a:rPr>
                        <a:t>Yes: Timing</a:t>
                      </a:r>
                      <a:r>
                        <a:rPr lang="en-GB" sz="1600" baseline="0" dirty="0">
                          <a:solidFill>
                            <a:srgbClr val="000000"/>
                          </a:solidFill>
                        </a:rPr>
                        <a:t> is a frequently cited reason for not using </a:t>
                      </a:r>
                      <a:r>
                        <a:rPr lang="en-GB" sz="1600" baseline="0" dirty="0" err="1">
                          <a:solidFill>
                            <a:srgbClr val="000000"/>
                          </a:solidFill>
                        </a:rPr>
                        <a:t>EUnetHTA</a:t>
                      </a:r>
                      <a:r>
                        <a:rPr lang="en-GB" sz="1600" baseline="0" dirty="0">
                          <a:solidFill>
                            <a:srgbClr val="000000"/>
                          </a:solidFill>
                        </a:rPr>
                        <a:t> assessments and is also a common factor cited as limiting use</a:t>
                      </a:r>
                      <a:endParaRPr lang="en-GB" sz="1600" dirty="0">
                        <a:solidFill>
                          <a:srgbClr val="000000"/>
                        </a:solidFill>
                      </a:endParaRP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rPr>
                        <a:t>For other technologies there is a particular issue to identify when an assessment</a:t>
                      </a:r>
                      <a:r>
                        <a:rPr lang="en-GB" sz="1600" baseline="0" dirty="0">
                          <a:solidFill>
                            <a:srgbClr val="000000"/>
                          </a:solidFill>
                        </a:rPr>
                        <a:t> will be </a:t>
                      </a:r>
                      <a:r>
                        <a:rPr lang="en-GB" sz="1600" dirty="0">
                          <a:solidFill>
                            <a:srgbClr val="000000"/>
                          </a:solidFill>
                        </a:rPr>
                        <a:t>timely</a:t>
                      </a:r>
                      <a:r>
                        <a:rPr lang="en-GB" sz="1600" baseline="0" dirty="0">
                          <a:solidFill>
                            <a:srgbClr val="000000"/>
                          </a:solidFill>
                        </a:rPr>
                        <a:t> </a:t>
                      </a:r>
                      <a:r>
                        <a:rPr lang="en-GB" sz="1600" dirty="0">
                          <a:solidFill>
                            <a:srgbClr val="000000"/>
                          </a:solidFill>
                        </a:rPr>
                        <a:t>for most agencies</a:t>
                      </a:r>
                    </a:p>
                  </a:txBody>
                  <a:tcPr/>
                </a:tc>
                <a:tc>
                  <a:txBody>
                    <a:bodyPr/>
                    <a:lstStyle/>
                    <a:p>
                      <a:r>
                        <a:rPr lang="en-GB" sz="1600" dirty="0">
                          <a:solidFill>
                            <a:srgbClr val="000000"/>
                          </a:solidFill>
                        </a:rPr>
                        <a:t>Yes: Timing</a:t>
                      </a:r>
                      <a:r>
                        <a:rPr lang="en-GB" sz="1600" baseline="0" dirty="0">
                          <a:solidFill>
                            <a:srgbClr val="000000"/>
                          </a:solidFill>
                        </a:rPr>
                        <a:t> is the most frequently cited reason for not using </a:t>
                      </a:r>
                      <a:r>
                        <a:rPr lang="en-GB" sz="1600" baseline="0" dirty="0" err="1">
                          <a:solidFill>
                            <a:srgbClr val="000000"/>
                          </a:solidFill>
                        </a:rPr>
                        <a:t>EUnetHTA</a:t>
                      </a:r>
                      <a:r>
                        <a:rPr lang="en-GB" sz="1600" baseline="0" dirty="0">
                          <a:solidFill>
                            <a:srgbClr val="000000"/>
                          </a:solidFill>
                        </a:rPr>
                        <a:t> assessments</a:t>
                      </a:r>
                      <a:endParaRPr lang="en-GB" sz="1600" dirty="0">
                        <a:solidFill>
                          <a:srgbClr val="000000"/>
                        </a:solidFill>
                      </a:endParaRPr>
                    </a:p>
                  </a:txBody>
                  <a:tcPr/>
                </a:tc>
                <a:extLst>
                  <a:ext uri="{0D108BD9-81ED-4DB2-BD59-A6C34878D82A}">
                    <a16:rowId xmlns="" xmlns:a16="http://schemas.microsoft.com/office/drawing/2014/main" val="10002"/>
                  </a:ext>
                </a:extLst>
              </a:tr>
            </a:tbl>
          </a:graphicData>
        </a:graphic>
      </p:graphicFrame>
      <p:sp>
        <p:nvSpPr>
          <p:cNvPr id="4" name="Text Placeholder 3"/>
          <p:cNvSpPr>
            <a:spLocks noGrp="1"/>
          </p:cNvSpPr>
          <p:nvPr>
            <p:ph type="body" sz="quarter" idx="14"/>
          </p:nvPr>
        </p:nvSpPr>
        <p:spPr/>
        <p:txBody>
          <a:bodyPr/>
          <a:lstStyle/>
          <a:p>
            <a:endParaRPr lang="en-GB"/>
          </a:p>
        </p:txBody>
      </p:sp>
      <p:sp>
        <p:nvSpPr>
          <p:cNvPr id="5" name="Slide Number Placeholder 4"/>
          <p:cNvSpPr>
            <a:spLocks noGrp="1"/>
          </p:cNvSpPr>
          <p:nvPr>
            <p:ph type="sldNum" sz="quarter" idx="17"/>
          </p:nvPr>
        </p:nvSpPr>
        <p:spPr/>
        <p:txBody>
          <a:bodyPr/>
          <a:lstStyle/>
          <a:p>
            <a:pPr>
              <a:defRPr/>
            </a:pPr>
            <a:fld id="{007E49A8-42A1-458F-B3C3-FA7FE904DCD1}" type="slidenum">
              <a:rPr lang="en-GB" smtClean="0"/>
              <a:pPr>
                <a:defRPr/>
              </a:pPr>
              <a:t>13</a:t>
            </a:fld>
            <a:endParaRPr lang="en-GB" dirty="0"/>
          </a:p>
        </p:txBody>
      </p:sp>
    </p:spTree>
    <p:extLst>
      <p:ext uri="{BB962C8B-B14F-4D97-AF65-F5344CB8AC3E}">
        <p14:creationId xmlns:p14="http://schemas.microsoft.com/office/powerpoint/2010/main" val="4113889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identified: Assessment production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5343411"/>
              </p:ext>
            </p:extLst>
          </p:nvPr>
        </p:nvGraphicFramePr>
        <p:xfrm>
          <a:off x="539354" y="1713335"/>
          <a:ext cx="8064896" cy="4358640"/>
        </p:xfrm>
        <a:graphic>
          <a:graphicData uri="http://schemas.openxmlformats.org/drawingml/2006/table">
            <a:tbl>
              <a:tblPr firstRow="1" bandRow="1">
                <a:tableStyleId>{00A15C55-8517-42AA-B614-E9B94910E393}</a:tableStyleId>
              </a:tblPr>
              <a:tblGrid>
                <a:gridCol w="4397250">
                  <a:extLst>
                    <a:ext uri="{9D8B030D-6E8A-4147-A177-3AD203B41FA5}">
                      <a16:colId xmlns="" xmlns:a16="http://schemas.microsoft.com/office/drawing/2014/main" val="20000"/>
                    </a:ext>
                  </a:extLst>
                </a:gridCol>
                <a:gridCol w="3667646">
                  <a:extLst>
                    <a:ext uri="{9D8B030D-6E8A-4147-A177-3AD203B41FA5}">
                      <a16:colId xmlns="" xmlns:a16="http://schemas.microsoft.com/office/drawing/2014/main" val="20001"/>
                    </a:ext>
                  </a:extLst>
                </a:gridCol>
              </a:tblGrid>
              <a:tr h="370840">
                <a:tc>
                  <a:txBody>
                    <a:bodyPr/>
                    <a:lstStyle/>
                    <a:p>
                      <a:r>
                        <a:rPr lang="en-GB" sz="1600" dirty="0"/>
                        <a:t>Issue identified in WP7</a:t>
                      </a:r>
                      <a:r>
                        <a:rPr lang="en-GB" sz="1600" baseline="0" dirty="0"/>
                        <a:t> research and analysis</a:t>
                      </a:r>
                      <a:endParaRPr lang="en-GB" sz="1600" dirty="0"/>
                    </a:p>
                  </a:txBody>
                  <a:tcPr/>
                </a:tc>
                <a:tc>
                  <a:txBody>
                    <a:bodyPr/>
                    <a:lstStyle/>
                    <a:p>
                      <a:r>
                        <a:rPr lang="en-GB" sz="1600" dirty="0"/>
                        <a:t>Issue identified in implementation data so far</a:t>
                      </a:r>
                    </a:p>
                  </a:txBody>
                  <a:tcPr/>
                </a:tc>
                <a:extLst>
                  <a:ext uri="{0D108BD9-81ED-4DB2-BD59-A6C34878D82A}">
                    <a16:rowId xmlns="" xmlns:a16="http://schemas.microsoft.com/office/drawing/2014/main" val="10000"/>
                  </a:ext>
                </a:extLst>
              </a:tr>
              <a:tr h="370840">
                <a:tc>
                  <a:txBody>
                    <a:bodyPr/>
                    <a:lstStyle/>
                    <a:p>
                      <a:r>
                        <a:rPr lang="en-GB" sz="1600" dirty="0">
                          <a:solidFill>
                            <a:srgbClr val="000000"/>
                          </a:solidFill>
                        </a:rPr>
                        <a:t>Question to be addressed in an HTA may not be defined by the HTA agency</a:t>
                      </a:r>
                    </a:p>
                  </a:txBody>
                  <a:tcPr/>
                </a:tc>
                <a:tc>
                  <a:txBody>
                    <a:bodyPr/>
                    <a:lstStyle/>
                    <a:p>
                      <a:r>
                        <a:rPr lang="en-GB" sz="1600" dirty="0">
                          <a:solidFill>
                            <a:srgbClr val="000000"/>
                          </a:solidFill>
                        </a:rPr>
                        <a:t>Not a major issue</a:t>
                      </a:r>
                      <a:r>
                        <a:rPr lang="en-GB" sz="1600" baseline="0" dirty="0">
                          <a:solidFill>
                            <a:srgbClr val="000000"/>
                          </a:solidFill>
                        </a:rPr>
                        <a:t> in data: </a:t>
                      </a:r>
                      <a:r>
                        <a:rPr lang="en-GB" sz="1600" baseline="0" dirty="0" err="1">
                          <a:solidFill>
                            <a:srgbClr val="000000"/>
                          </a:solidFill>
                        </a:rPr>
                        <a:t>EUnetHTA</a:t>
                      </a:r>
                      <a:r>
                        <a:rPr lang="en-GB" sz="1600" baseline="0" dirty="0">
                          <a:solidFill>
                            <a:srgbClr val="000000"/>
                          </a:solidFill>
                        </a:rPr>
                        <a:t> assessment scopes have generally been relevant to partners – though it is an issue identified by some partners</a:t>
                      </a:r>
                      <a:endParaRPr lang="en-GB" sz="1600" dirty="0">
                        <a:solidFill>
                          <a:srgbClr val="000000"/>
                        </a:solidFill>
                      </a:endParaRPr>
                    </a:p>
                  </a:txBody>
                  <a:tcPr/>
                </a:tc>
                <a:extLst>
                  <a:ext uri="{0D108BD9-81ED-4DB2-BD59-A6C34878D82A}">
                    <a16:rowId xmlns="" xmlns:a16="http://schemas.microsoft.com/office/drawing/2014/main" val="10001"/>
                  </a:ext>
                </a:extLst>
              </a:tr>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rPr>
                        <a:t>For pharmaceuticals the product created is most often an evaluation of a company submission not an HTA</a:t>
                      </a:r>
                    </a:p>
                  </a:txBody>
                  <a:tcPr/>
                </a:tc>
                <a:tc>
                  <a:txBody>
                    <a:bodyPr/>
                    <a:lstStyle/>
                    <a:p>
                      <a:r>
                        <a:rPr lang="en-GB" sz="1600" dirty="0">
                          <a:solidFill>
                            <a:srgbClr val="000000"/>
                          </a:solidFill>
                        </a:rPr>
                        <a:t>Yes: </a:t>
                      </a:r>
                      <a:r>
                        <a:rPr lang="en-GB" sz="1600" dirty="0" err="1">
                          <a:solidFill>
                            <a:srgbClr val="000000"/>
                          </a:solidFill>
                        </a:rPr>
                        <a:t>EUnetHTA</a:t>
                      </a:r>
                      <a:r>
                        <a:rPr lang="en-GB" sz="1600" dirty="0">
                          <a:solidFill>
                            <a:srgbClr val="000000"/>
                          </a:solidFill>
                        </a:rPr>
                        <a:t> assessments more often support national processes rather than replace them</a:t>
                      </a:r>
                    </a:p>
                  </a:txBody>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rPr>
                        <a:t>For countries using cost effectiveness analysis relying on relative effectiveness and economic data from different sources introduces risk to the assessment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rPr>
                        <a:t>Not an issue</a:t>
                      </a:r>
                      <a:r>
                        <a:rPr lang="en-GB" sz="1600" baseline="0" dirty="0">
                          <a:solidFill>
                            <a:srgbClr val="000000"/>
                          </a:solidFill>
                        </a:rPr>
                        <a:t> identified: </a:t>
                      </a:r>
                      <a:r>
                        <a:rPr lang="en-GB" sz="1600" baseline="0" dirty="0" err="1">
                          <a:solidFill>
                            <a:srgbClr val="000000"/>
                          </a:solidFill>
                        </a:rPr>
                        <a:t>EUnetHTA</a:t>
                      </a:r>
                      <a:r>
                        <a:rPr lang="en-GB" sz="1600" baseline="0" dirty="0">
                          <a:solidFill>
                            <a:srgbClr val="000000"/>
                          </a:solidFill>
                        </a:rPr>
                        <a:t> assessments mainly being used as supportive of national processes</a:t>
                      </a:r>
                      <a:endParaRPr lang="en-GB" sz="1600" dirty="0">
                        <a:solidFill>
                          <a:srgbClr val="000000"/>
                        </a:solidFill>
                      </a:endParaRPr>
                    </a:p>
                  </a:txBody>
                  <a:tcPr/>
                </a:tc>
                <a:extLst>
                  <a:ext uri="{0D108BD9-81ED-4DB2-BD59-A6C34878D82A}">
                    <a16:rowId xmlns=""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rPr>
                        <a:t>Companies and agencies may focus on a subgroup for assessment purposes rather than the full authorised population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rPr>
                        <a:t>Not an issue</a:t>
                      </a:r>
                      <a:r>
                        <a:rPr lang="en-GB" sz="1600" baseline="0" dirty="0">
                          <a:solidFill>
                            <a:srgbClr val="000000"/>
                          </a:solidFill>
                        </a:rPr>
                        <a:t> identified: </a:t>
                      </a:r>
                      <a:r>
                        <a:rPr lang="en-GB" sz="1600" baseline="0" dirty="0" err="1">
                          <a:solidFill>
                            <a:srgbClr val="000000"/>
                          </a:solidFill>
                        </a:rPr>
                        <a:t>EUnetHTA</a:t>
                      </a:r>
                      <a:r>
                        <a:rPr lang="en-GB" sz="1600" baseline="0" dirty="0">
                          <a:solidFill>
                            <a:srgbClr val="000000"/>
                          </a:solidFill>
                        </a:rPr>
                        <a:t> assessments mainly being used as supportive of national processes</a:t>
                      </a:r>
                      <a:endParaRPr lang="en-GB" sz="1600" dirty="0">
                        <a:solidFill>
                          <a:srgbClr val="000000"/>
                        </a:solidFill>
                      </a:endParaRPr>
                    </a:p>
                  </a:txBody>
                  <a:tcPr/>
                </a:tc>
                <a:extLst>
                  <a:ext uri="{0D108BD9-81ED-4DB2-BD59-A6C34878D82A}">
                    <a16:rowId xmlns="" xmlns:a16="http://schemas.microsoft.com/office/drawing/2014/main" val="10004"/>
                  </a:ext>
                </a:extLst>
              </a:tr>
            </a:tbl>
          </a:graphicData>
        </a:graphic>
      </p:graphicFrame>
      <p:sp>
        <p:nvSpPr>
          <p:cNvPr id="4" name="Text Placeholder 3"/>
          <p:cNvSpPr>
            <a:spLocks noGrp="1"/>
          </p:cNvSpPr>
          <p:nvPr>
            <p:ph type="body" sz="quarter" idx="14"/>
          </p:nvPr>
        </p:nvSpPr>
        <p:spPr/>
        <p:txBody>
          <a:bodyPr/>
          <a:lstStyle/>
          <a:p>
            <a:endParaRPr lang="en-GB"/>
          </a:p>
        </p:txBody>
      </p:sp>
      <p:sp>
        <p:nvSpPr>
          <p:cNvPr id="5" name="Slide Number Placeholder 4"/>
          <p:cNvSpPr>
            <a:spLocks noGrp="1"/>
          </p:cNvSpPr>
          <p:nvPr>
            <p:ph type="sldNum" sz="quarter" idx="17"/>
          </p:nvPr>
        </p:nvSpPr>
        <p:spPr/>
        <p:txBody>
          <a:bodyPr/>
          <a:lstStyle/>
          <a:p>
            <a:pPr>
              <a:defRPr/>
            </a:pPr>
            <a:fld id="{007E49A8-42A1-458F-B3C3-FA7FE904DCD1}" type="slidenum">
              <a:rPr lang="en-GB" smtClean="0"/>
              <a:pPr>
                <a:defRPr/>
              </a:pPr>
              <a:t>14</a:t>
            </a:fld>
            <a:endParaRPr lang="en-GB" dirty="0"/>
          </a:p>
        </p:txBody>
      </p:sp>
    </p:spTree>
    <p:extLst>
      <p:ext uri="{BB962C8B-B14F-4D97-AF65-F5344CB8AC3E}">
        <p14:creationId xmlns:p14="http://schemas.microsoft.com/office/powerpoint/2010/main" val="387270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285750" indent="-285750">
              <a:buFont typeface="Arial" panose="020B0604020202020204" pitchFamily="34" charset="0"/>
              <a:buChar char="•"/>
            </a:pPr>
            <a:r>
              <a:rPr lang="en-GB" dirty="0"/>
              <a:t>What is a reasonable expectation for implementation, for JA3? post 2020?</a:t>
            </a:r>
          </a:p>
          <a:p>
            <a:pPr marL="501750" lvl="1" indent="-285750">
              <a:buFont typeface="Arial" panose="020B0604020202020204" pitchFamily="34" charset="0"/>
              <a:buChar char="•"/>
            </a:pPr>
            <a:r>
              <a:rPr lang="en-GB" dirty="0"/>
              <a:t>Use to support existing agency procedures; or</a:t>
            </a:r>
          </a:p>
          <a:p>
            <a:pPr marL="501750" lvl="1" indent="-285750">
              <a:buFont typeface="Arial" panose="020B0604020202020204" pitchFamily="34" charset="0"/>
              <a:buChar char="•"/>
            </a:pPr>
            <a:r>
              <a:rPr lang="en-GB" dirty="0"/>
              <a:t>More challenging use as an alternative to agency procedures?</a:t>
            </a:r>
          </a:p>
          <a:p>
            <a:pPr marL="285750" indent="-285750">
              <a:buFont typeface="Arial" panose="020B0604020202020204" pitchFamily="34" charset="0"/>
              <a:buChar char="•"/>
            </a:pPr>
            <a:r>
              <a:rPr lang="en-GB" dirty="0"/>
              <a:t>Is it possible to refine </a:t>
            </a:r>
            <a:r>
              <a:rPr lang="en-GB" dirty="0" err="1"/>
              <a:t>EUnetHTA</a:t>
            </a:r>
            <a:r>
              <a:rPr lang="en-GB" dirty="0"/>
              <a:t> reports so that where used to support national procedures this results in resource savings?</a:t>
            </a:r>
          </a:p>
          <a:p>
            <a:pPr marL="285750" indent="-285750">
              <a:buFont typeface="Arial" panose="020B0604020202020204" pitchFamily="34" charset="0"/>
              <a:buChar char="•"/>
            </a:pPr>
            <a:r>
              <a:rPr lang="en-GB" dirty="0"/>
              <a:t>If agencies only use reports to support national procedures, is there a danger that relevant post 2020 issues will not be fully revealed?</a:t>
            </a:r>
          </a:p>
          <a:p>
            <a:pPr marL="285750" indent="-285750">
              <a:buFont typeface="Arial" panose="020B0604020202020204" pitchFamily="34" charset="0"/>
              <a:buChar char="•"/>
            </a:pPr>
            <a:r>
              <a:rPr lang="en-GB" dirty="0"/>
              <a:t>How can topic selection processes best ensure topics chosen and questions to be addressed are relevant and timely for the largest number of agencies</a:t>
            </a:r>
          </a:p>
          <a:p>
            <a:pPr marL="285750" indent="-285750">
              <a:buFont typeface="Arial" panose="020B0604020202020204" pitchFamily="34" charset="0"/>
              <a:buChar char="•"/>
            </a:pPr>
            <a:r>
              <a:rPr lang="en-GB" dirty="0"/>
              <a:t>How can the most frequent limiting factors be overcome:</a:t>
            </a:r>
          </a:p>
          <a:p>
            <a:pPr marL="501750" lvl="1" indent="-285750">
              <a:buFont typeface="Arial" panose="020B0604020202020204" pitchFamily="34" charset="0"/>
              <a:buChar char="•"/>
            </a:pPr>
            <a:r>
              <a:rPr lang="en-GB" dirty="0"/>
              <a:t>Timing of availability of reports</a:t>
            </a:r>
          </a:p>
          <a:p>
            <a:pPr marL="501750" lvl="1" indent="-285750">
              <a:buFont typeface="Arial" panose="020B0604020202020204" pitchFamily="34" charset="0"/>
              <a:buChar char="•"/>
            </a:pPr>
            <a:r>
              <a:rPr lang="en-GB" dirty="0"/>
              <a:t>Requirements to use national languages</a:t>
            </a:r>
          </a:p>
          <a:p>
            <a:pPr marL="501750" lvl="1" indent="-285750">
              <a:buFont typeface="Arial" panose="020B0604020202020204" pitchFamily="34" charset="0"/>
              <a:buChar char="•"/>
            </a:pPr>
            <a:r>
              <a:rPr lang="en-GB" dirty="0"/>
              <a:t>Requirements to use a defined reporting structure</a:t>
            </a:r>
          </a:p>
          <a:p>
            <a:pPr marL="285750" indent="-28575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t>Issues raised</a:t>
            </a:r>
          </a:p>
        </p:txBody>
      </p:sp>
      <p:sp>
        <p:nvSpPr>
          <p:cNvPr id="4" name="Text Placeholder 3"/>
          <p:cNvSpPr>
            <a:spLocks noGrp="1"/>
          </p:cNvSpPr>
          <p:nvPr>
            <p:ph type="body" sz="quarter" idx="17"/>
          </p:nvPr>
        </p:nvSpPr>
        <p:spPr/>
        <p:txBody>
          <a:bodyPr/>
          <a:lstStyle/>
          <a:p>
            <a:endParaRPr lang="en-GB"/>
          </a:p>
        </p:txBody>
      </p:sp>
      <p:sp>
        <p:nvSpPr>
          <p:cNvPr id="5" name="Slide Number Placeholder 4"/>
          <p:cNvSpPr>
            <a:spLocks noGrp="1"/>
          </p:cNvSpPr>
          <p:nvPr>
            <p:ph type="sldNum" sz="quarter" idx="20"/>
          </p:nvPr>
        </p:nvSpPr>
        <p:spPr/>
        <p:txBody>
          <a:bodyPr/>
          <a:lstStyle/>
          <a:p>
            <a:pPr>
              <a:defRPr/>
            </a:pPr>
            <a:fld id="{1B06D511-BD7A-4F9F-B316-92D2CC0134FB}" type="slidenum">
              <a:rPr lang="en-GB" smtClean="0"/>
              <a:pPr>
                <a:defRPr/>
              </a:pPr>
              <a:t>15</a:t>
            </a:fld>
            <a:endParaRPr lang="en-GB" dirty="0"/>
          </a:p>
        </p:txBody>
      </p:sp>
    </p:spTree>
    <p:extLst>
      <p:ext uri="{BB962C8B-B14F-4D97-AF65-F5344CB8AC3E}">
        <p14:creationId xmlns:p14="http://schemas.microsoft.com/office/powerpoint/2010/main" val="4291422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4" name="Text Placeholder 3"/>
          <p:cNvSpPr>
            <a:spLocks noGrp="1"/>
          </p:cNvSpPr>
          <p:nvPr>
            <p:ph type="body" sz="quarter" idx="17"/>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40414E7F-E7AD-4911-8B47-4A4B3BC51CCE}" type="slidenum">
              <a:rPr lang="en-GB" smtClean="0"/>
              <a:pPr>
                <a:defRPr/>
              </a:pPr>
              <a:t>16</a:t>
            </a:fld>
            <a:endParaRPr lang="en-GB" dirty="0"/>
          </a:p>
        </p:txBody>
      </p:sp>
    </p:spTree>
    <p:extLst>
      <p:ext uri="{BB962C8B-B14F-4D97-AF65-F5344CB8AC3E}">
        <p14:creationId xmlns:p14="http://schemas.microsoft.com/office/powerpoint/2010/main" val="126354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ltLang="de-DE" sz="3200" dirty="0" smtClean="0"/>
              <a:t>Session 1: Relevance, quality, and timeliness as drives for uptake of EUnetHT´s work: WP4 “Other Technologies”</a:t>
            </a:r>
            <a:endParaRPr lang="nl-NL" sz="3200" dirty="0">
              <a:solidFill>
                <a:schemeClr val="bg1"/>
              </a:solidFill>
            </a:endParaRPr>
          </a:p>
        </p:txBody>
      </p:sp>
      <p:sp>
        <p:nvSpPr>
          <p:cNvPr id="5" name="Marcador de texto 4"/>
          <p:cNvSpPr>
            <a:spLocks noGrp="1"/>
          </p:cNvSpPr>
          <p:nvPr>
            <p:ph type="body" sz="quarter" idx="17"/>
          </p:nvPr>
        </p:nvSpPr>
        <p:spPr/>
        <p:txBody>
          <a:bodyPr/>
          <a:lstStyle/>
          <a:p>
            <a:endParaRPr lang="es-ES"/>
          </a:p>
        </p:txBody>
      </p:sp>
      <p:sp>
        <p:nvSpPr>
          <p:cNvPr id="4" name="Tekstvak 3"/>
          <p:cNvSpPr txBox="1"/>
          <p:nvPr/>
        </p:nvSpPr>
        <p:spPr>
          <a:xfrm>
            <a:off x="615296" y="4005064"/>
            <a:ext cx="6840760" cy="553998"/>
          </a:xfrm>
          <a:prstGeom prst="rect">
            <a:avLst/>
          </a:prstGeom>
          <a:noFill/>
        </p:spPr>
        <p:txBody>
          <a:bodyPr wrap="square" rtlCol="0">
            <a:spAutoFit/>
          </a:bodyPr>
          <a:lstStyle/>
          <a:p>
            <a:pPr>
              <a:spcBef>
                <a:spcPct val="0"/>
              </a:spcBef>
            </a:pPr>
            <a:r>
              <a:rPr lang="en-GB" altLang="de-DE" b="1" dirty="0" smtClean="0"/>
              <a:t>Claudia Wild, Director LBI-HTA</a:t>
            </a:r>
          </a:p>
          <a:p>
            <a:pPr>
              <a:spcBef>
                <a:spcPct val="0"/>
              </a:spcBef>
            </a:pPr>
            <a:endParaRPr lang="en-GB" altLang="de-DE" b="1" baseline="30000" dirty="0"/>
          </a:p>
        </p:txBody>
      </p:sp>
    </p:spTree>
    <p:extLst>
      <p:ext uri="{BB962C8B-B14F-4D97-AF65-F5344CB8AC3E}">
        <p14:creationId xmlns:p14="http://schemas.microsoft.com/office/powerpoint/2010/main" val="58408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23529" y="6146724"/>
            <a:ext cx="7056784" cy="738664"/>
          </a:xfrm>
          <a:prstGeom prst="rect">
            <a:avLst/>
          </a:prstGeom>
          <a:noFill/>
        </p:spPr>
        <p:txBody>
          <a:bodyPr wrap="square" rtlCol="0">
            <a:spAutoFit/>
          </a:bodyPr>
          <a:lstStyle/>
          <a:p>
            <a:r>
              <a:rPr lang="en-GB" sz="1200" dirty="0">
                <a:solidFill>
                  <a:srgbClr val="000000"/>
                </a:solidFill>
              </a:rPr>
              <a:t>Hawlik, K., </a:t>
            </a:r>
            <a:r>
              <a:rPr lang="en-GB" sz="1200" dirty="0" err="1">
                <a:solidFill>
                  <a:srgbClr val="000000"/>
                </a:solidFill>
              </a:rPr>
              <a:t>Rummel</a:t>
            </a:r>
            <a:r>
              <a:rPr lang="en-GB" sz="1200" dirty="0">
                <a:solidFill>
                  <a:srgbClr val="000000"/>
                </a:solidFill>
              </a:rPr>
              <a:t>, P., Wild, C. (</a:t>
            </a:r>
            <a:r>
              <a:rPr lang="en-GB" sz="1200" dirty="0" smtClean="0">
                <a:solidFill>
                  <a:srgbClr val="000000"/>
                </a:solidFill>
              </a:rPr>
              <a:t>2018) </a:t>
            </a:r>
            <a:r>
              <a:rPr lang="en-GB" sz="1200" dirty="0">
                <a:solidFill>
                  <a:srgbClr val="000000"/>
                </a:solidFill>
              </a:rPr>
              <a:t>Analysis of duplication and timing of health technology assessments on medical devices in Europe. </a:t>
            </a:r>
            <a:r>
              <a:rPr lang="en-GB" sz="1200" dirty="0" err="1">
                <a:solidFill>
                  <a:srgbClr val="000000"/>
                </a:solidFill>
              </a:rPr>
              <a:t>Int</a:t>
            </a:r>
            <a:r>
              <a:rPr lang="en-GB" sz="1200" dirty="0">
                <a:solidFill>
                  <a:srgbClr val="000000"/>
                </a:solidFill>
              </a:rPr>
              <a:t> J TAHC </a:t>
            </a:r>
            <a:r>
              <a:rPr lang="en-US" sz="1200" dirty="0">
                <a:solidFill>
                  <a:srgbClr val="000000"/>
                </a:solidFill>
                <a:hlinkClick r:id="rId3" tooltip="Volume 34 "/>
              </a:rPr>
              <a:t>34</a:t>
            </a:r>
            <a:r>
              <a:rPr lang="en-US" sz="1200" dirty="0">
                <a:solidFill>
                  <a:srgbClr val="000000"/>
                </a:solidFill>
              </a:rPr>
              <a:t>(</a:t>
            </a:r>
            <a:r>
              <a:rPr lang="en-US" sz="1200" dirty="0">
                <a:solidFill>
                  <a:srgbClr val="000000"/>
                </a:solidFill>
                <a:hlinkClick r:id="rId4" tooltip="Issue 1 "/>
              </a:rPr>
              <a:t>1): </a:t>
            </a:r>
            <a:r>
              <a:rPr lang="en-US" sz="1200" dirty="0">
                <a:solidFill>
                  <a:srgbClr val="000000"/>
                </a:solidFill>
              </a:rPr>
              <a:t>18-26. </a:t>
            </a:r>
          </a:p>
          <a:p>
            <a:endParaRPr lang="de-AT" dirty="0">
              <a:solidFill>
                <a:srgbClr val="000000"/>
              </a:solidFill>
            </a:endParaRPr>
          </a:p>
        </p:txBody>
      </p:sp>
      <p:pic>
        <p:nvPicPr>
          <p:cNvPr id="10242" name="Picture 2" descr="G:\Vorlagen &amp; Logos\Grafiken aus HTA Video\internatio_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4376" y="5085184"/>
            <a:ext cx="2148809" cy="108692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G:\Vorlagen &amp; Logos\Grafiken aus HTA Video\eu_stars_bord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661626"/>
            <a:ext cx="2196374" cy="21963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207" y="1268760"/>
            <a:ext cx="706084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6800072" y="1592796"/>
            <a:ext cx="576065" cy="27003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endParaRPr lang="de-AT" dirty="0" err="1" smtClean="0"/>
          </a:p>
        </p:txBody>
      </p:sp>
      <p:sp>
        <p:nvSpPr>
          <p:cNvPr id="3" name="Textfeld 2"/>
          <p:cNvSpPr txBox="1"/>
          <p:nvPr/>
        </p:nvSpPr>
        <p:spPr>
          <a:xfrm>
            <a:off x="323530" y="404664"/>
            <a:ext cx="8188270" cy="738664"/>
          </a:xfrm>
          <a:prstGeom prst="rect">
            <a:avLst/>
          </a:prstGeom>
          <a:noFill/>
        </p:spPr>
        <p:txBody>
          <a:bodyPr wrap="square" lIns="0" tIns="0" rIns="0" bIns="0" rtlCol="0">
            <a:spAutoFit/>
          </a:bodyPr>
          <a:lstStyle/>
          <a:p>
            <a:pPr algn="ctr">
              <a:spcBef>
                <a:spcPts val="900"/>
              </a:spcBef>
            </a:pPr>
            <a:r>
              <a:rPr lang="de-AT" sz="2400" b="1" dirty="0" err="1" smtClean="0"/>
              <a:t>Redundancies</a:t>
            </a:r>
            <a:r>
              <a:rPr lang="de-AT" sz="2400" b="1" dirty="0" smtClean="0"/>
              <a:t> </a:t>
            </a:r>
            <a:r>
              <a:rPr lang="de-AT" sz="2400" b="1" dirty="0" err="1" smtClean="0"/>
              <a:t>of</a:t>
            </a:r>
            <a:r>
              <a:rPr lang="de-AT" sz="2400" b="1" dirty="0" smtClean="0"/>
              <a:t> HTAs on „</a:t>
            </a:r>
            <a:r>
              <a:rPr lang="de-AT" sz="2400" b="1" dirty="0" err="1" smtClean="0"/>
              <a:t>other</a:t>
            </a:r>
            <a:r>
              <a:rPr lang="de-AT" sz="2400" b="1" dirty="0" smtClean="0"/>
              <a:t> </a:t>
            </a:r>
            <a:r>
              <a:rPr lang="de-AT" sz="2400" b="1" dirty="0" err="1" smtClean="0"/>
              <a:t>technologies</a:t>
            </a:r>
            <a:r>
              <a:rPr lang="de-AT" sz="2400" b="1" dirty="0" smtClean="0"/>
              <a:t>“ (</a:t>
            </a:r>
            <a:r>
              <a:rPr lang="de-AT" sz="2400" b="1" dirty="0" err="1" smtClean="0"/>
              <a:t>medical</a:t>
            </a:r>
            <a:r>
              <a:rPr lang="de-AT" sz="2400" b="1" dirty="0" smtClean="0"/>
              <a:t> </a:t>
            </a:r>
            <a:r>
              <a:rPr lang="de-AT" sz="2400" b="1" dirty="0" err="1" smtClean="0"/>
              <a:t>procedures</a:t>
            </a:r>
            <a:r>
              <a:rPr lang="de-AT" sz="2400" b="1" dirty="0" smtClean="0"/>
              <a:t>, </a:t>
            </a:r>
            <a:r>
              <a:rPr lang="de-AT" sz="2400" b="1" dirty="0" err="1" smtClean="0"/>
              <a:t>devices</a:t>
            </a:r>
            <a:r>
              <a:rPr lang="de-AT" sz="2400" b="1" dirty="0" smtClean="0"/>
              <a:t>..)</a:t>
            </a:r>
          </a:p>
        </p:txBody>
      </p:sp>
    </p:spTree>
    <p:extLst>
      <p:ext uri="{BB962C8B-B14F-4D97-AF65-F5344CB8AC3E}">
        <p14:creationId xmlns:p14="http://schemas.microsoft.com/office/powerpoint/2010/main" val="2943993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1" t="-5131" r="4691" b="5489"/>
          <a:stretch/>
        </p:blipFill>
        <p:spPr bwMode="auto">
          <a:xfrm>
            <a:off x="72000" y="1692001"/>
            <a:ext cx="7200000" cy="354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G:\Vorlagen &amp; Logos\Grafiken aus HTA Video\internatio_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889708"/>
            <a:ext cx="2436118" cy="1303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2001" y="5541235"/>
            <a:ext cx="7308313" cy="707886"/>
          </a:xfrm>
          <a:prstGeom prst="rect">
            <a:avLst/>
          </a:prstGeom>
          <a:noFill/>
        </p:spPr>
        <p:txBody>
          <a:bodyPr wrap="square" rtlCol="0">
            <a:spAutoFit/>
          </a:bodyPr>
          <a:lstStyle/>
          <a:p>
            <a:r>
              <a:rPr lang="en-GB" sz="1100" i="1" dirty="0"/>
              <a:t>Source: Hawlik, K., </a:t>
            </a:r>
            <a:r>
              <a:rPr lang="en-GB" sz="1100" i="1" dirty="0" err="1"/>
              <a:t>Rummel</a:t>
            </a:r>
            <a:r>
              <a:rPr lang="en-GB" sz="1100" i="1" dirty="0"/>
              <a:t>, P., Wild, C. (2017) Analysis of duplication and timing of health technology assessments on medical devices in Europe. </a:t>
            </a:r>
            <a:r>
              <a:rPr lang="en-GB" sz="1100" i="1" dirty="0" err="1"/>
              <a:t>Int</a:t>
            </a:r>
            <a:r>
              <a:rPr lang="en-GB" sz="1100" i="1" dirty="0"/>
              <a:t> J TAHC </a:t>
            </a:r>
            <a:r>
              <a:rPr lang="en-GB" sz="1100" i="1" dirty="0" smtClean="0"/>
              <a:t>In </a:t>
            </a:r>
            <a:r>
              <a:rPr lang="en-GB" sz="1100" i="1" dirty="0"/>
              <a:t>print.</a:t>
            </a:r>
            <a:endParaRPr lang="de-AT" sz="1100" i="1" dirty="0"/>
          </a:p>
          <a:p>
            <a:endParaRPr lang="de-AT" dirty="0"/>
          </a:p>
        </p:txBody>
      </p:sp>
      <p:sp>
        <p:nvSpPr>
          <p:cNvPr id="4" name="Rechteck 3"/>
          <p:cNvSpPr/>
          <p:nvPr/>
        </p:nvSpPr>
        <p:spPr>
          <a:xfrm>
            <a:off x="683568" y="692696"/>
            <a:ext cx="6480720" cy="584775"/>
          </a:xfrm>
          <a:prstGeom prst="rect">
            <a:avLst/>
          </a:prstGeom>
        </p:spPr>
        <p:txBody>
          <a:bodyPr wrap="square">
            <a:spAutoFit/>
          </a:bodyPr>
          <a:lstStyle/>
          <a:p>
            <a:pPr algn="ctr"/>
            <a:r>
              <a:rPr lang="de-AT" altLang="de-DE" sz="3200" b="1" dirty="0" smtClean="0">
                <a:latin typeface="+mj-lt"/>
              </a:rPr>
              <a:t>Potential </a:t>
            </a:r>
            <a:r>
              <a:rPr lang="de-AT" altLang="de-DE" sz="3200" b="1" dirty="0" err="1" smtClean="0">
                <a:latin typeface="+mj-lt"/>
              </a:rPr>
              <a:t>for</a:t>
            </a:r>
            <a:r>
              <a:rPr lang="de-AT" altLang="de-DE" sz="3200" b="1" dirty="0" smtClean="0">
                <a:latin typeface="+mj-lt"/>
              </a:rPr>
              <a:t> </a:t>
            </a:r>
            <a:r>
              <a:rPr lang="de-AT" altLang="de-DE" sz="3200" b="1" dirty="0" err="1" smtClean="0">
                <a:latin typeface="+mj-lt"/>
              </a:rPr>
              <a:t>uptake</a:t>
            </a:r>
            <a:r>
              <a:rPr lang="de-AT" altLang="de-DE" sz="3200" b="1" dirty="0" smtClean="0">
                <a:latin typeface="+mj-lt"/>
              </a:rPr>
              <a:t> </a:t>
            </a:r>
            <a:r>
              <a:rPr lang="de-AT" altLang="de-DE" sz="3200" b="1" dirty="0" err="1" smtClean="0">
                <a:latin typeface="+mj-lt"/>
              </a:rPr>
              <a:t>over</a:t>
            </a:r>
            <a:r>
              <a:rPr lang="de-AT" altLang="de-DE" sz="3200" b="1" dirty="0" smtClean="0">
                <a:latin typeface="+mj-lt"/>
              </a:rPr>
              <a:t> time</a:t>
            </a:r>
            <a:endParaRPr lang="de-AT" altLang="de-DE" sz="3200" b="1" dirty="0">
              <a:latin typeface="+mj-lt"/>
            </a:endParaRPr>
          </a:p>
        </p:txBody>
      </p:sp>
    </p:spTree>
    <p:extLst>
      <p:ext uri="{BB962C8B-B14F-4D97-AF65-F5344CB8AC3E}">
        <p14:creationId xmlns:p14="http://schemas.microsoft.com/office/powerpoint/2010/main" val="191672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3410" name="Title 5"/>
          <p:cNvSpPr>
            <a:spLocks noGrp="1"/>
          </p:cNvSpPr>
          <p:nvPr>
            <p:ph type="ctrTitle"/>
          </p:nvPr>
        </p:nvSpPr>
        <p:spPr>
          <a:xfrm>
            <a:off x="479425" y="728663"/>
            <a:ext cx="7513638" cy="2606675"/>
          </a:xfrm>
        </p:spPr>
        <p:txBody>
          <a:bodyPr/>
          <a:lstStyle/>
          <a:p>
            <a:pPr eaLnBrk="1" hangingPunct="1"/>
            <a:r>
              <a:rPr lang="en-GB" sz="4000" b="0" dirty="0"/>
              <a:t>Status of implementation – where are we now</a:t>
            </a:r>
          </a:p>
        </p:txBody>
      </p:sp>
      <p:sp>
        <p:nvSpPr>
          <p:cNvPr id="273411" name="Subtitle 6"/>
          <p:cNvSpPr>
            <a:spLocks noGrp="1"/>
          </p:cNvSpPr>
          <p:nvPr>
            <p:ph type="subTitle" idx="1"/>
          </p:nvPr>
        </p:nvSpPr>
        <p:spPr>
          <a:xfrm>
            <a:off x="539750" y="3727450"/>
            <a:ext cx="7453313" cy="1214438"/>
          </a:xfrm>
        </p:spPr>
        <p:txBody>
          <a:bodyPr/>
          <a:lstStyle/>
          <a:p>
            <a:pPr>
              <a:spcBef>
                <a:spcPct val="0"/>
              </a:spcBef>
            </a:pPr>
            <a:r>
              <a:rPr lang="en-GB" altLang="en-US" dirty="0"/>
              <a:t>Nick Crabb, National Institute for Health and Care Excellence, Programme Director Scientific Affairs</a:t>
            </a:r>
          </a:p>
          <a:p>
            <a:pPr>
              <a:spcBef>
                <a:spcPct val="0"/>
              </a:spcBef>
            </a:pPr>
            <a:r>
              <a:rPr lang="en-GB" altLang="en-US" dirty="0" err="1"/>
              <a:t>EUnetHTA</a:t>
            </a:r>
            <a:r>
              <a:rPr lang="en-GB" altLang="en-US" dirty="0"/>
              <a:t> Forum 25</a:t>
            </a:r>
            <a:r>
              <a:rPr lang="en-GB" altLang="en-US" baseline="30000" dirty="0"/>
              <a:t>th</a:t>
            </a:r>
            <a:r>
              <a:rPr lang="en-GB" altLang="en-US" dirty="0"/>
              <a:t> May: Cologne</a:t>
            </a:r>
          </a:p>
        </p:txBody>
      </p:sp>
      <p:sp>
        <p:nvSpPr>
          <p:cNvPr id="47109" name="Slide Number Placeholder 4"/>
          <p:cNvSpPr>
            <a:spLocks noGrp="1"/>
          </p:cNvSpPr>
          <p:nvPr>
            <p:ph type="sldNum" sz="quarter" idx="19"/>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DD1B4D23-B37D-49E1-9A66-2C450DB4AAD7}" type="slidenum">
              <a:rPr lang="en-GB">
                <a:cs typeface="Arial" charset="0"/>
              </a:rPr>
              <a:pPr fontAlgn="base">
                <a:spcBef>
                  <a:spcPct val="0"/>
                </a:spcBef>
                <a:spcAft>
                  <a:spcPct val="0"/>
                </a:spcAft>
                <a:defRPr/>
              </a:pPr>
              <a:t>2</a:t>
            </a:fld>
            <a:endParaRPr lang="en-GB">
              <a:cs typeface="Arial" charset="0"/>
            </a:endParaRPr>
          </a:p>
        </p:txBody>
      </p:sp>
      <p:sp>
        <p:nvSpPr>
          <p:cNvPr id="273414" name="Text Placeholder 2"/>
          <p:cNvSpPr>
            <a:spLocks noGrp="1"/>
          </p:cNvSpPr>
          <p:nvPr>
            <p:ph type="body" sz="quarter" idx="17"/>
          </p:nvPr>
        </p:nvSpPr>
        <p:spPr>
          <a:xfrm>
            <a:off x="542925" y="6216650"/>
            <a:ext cx="622300" cy="465138"/>
          </a:xfrm>
          <a:blipFill dpi="0" rotWithShape="1">
            <a:srcRect/>
          </a:blipFill>
        </p:spPr>
        <p:txBody>
          <a:bodyPr/>
          <a:lstStyle/>
          <a:p>
            <a:pPr eaLnBrk="1" hangingPunct="1"/>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916113"/>
            <a:ext cx="4437062"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84313"/>
            <a:ext cx="3671888" cy="18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988" y="4076700"/>
            <a:ext cx="38576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3" name="Textfeld 1"/>
          <p:cNvSpPr txBox="1">
            <a:spLocks noChangeArrowheads="1"/>
          </p:cNvSpPr>
          <p:nvPr/>
        </p:nvSpPr>
        <p:spPr bwMode="auto">
          <a:xfrm>
            <a:off x="5219700" y="1671638"/>
            <a:ext cx="2232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10407B"/>
                </a:solidFill>
                <a:latin typeface="Arial" pitchFamily="34" charset="0"/>
              </a:defRPr>
            </a:lvl1pPr>
            <a:lvl2pPr marL="742950" indent="-285750" eaLnBrk="0" hangingPunct="0">
              <a:spcBef>
                <a:spcPct val="20000"/>
              </a:spcBef>
              <a:buChar char="–"/>
              <a:defRPr sz="2400">
                <a:solidFill>
                  <a:srgbClr val="10407B"/>
                </a:solidFill>
                <a:latin typeface="Arial" pitchFamily="34" charset="0"/>
              </a:defRPr>
            </a:lvl2pPr>
            <a:lvl3pPr marL="1143000" indent="-228600" eaLnBrk="0" hangingPunct="0">
              <a:spcBef>
                <a:spcPct val="20000"/>
              </a:spcBef>
              <a:buChar char="•"/>
              <a:defRPr sz="2000">
                <a:solidFill>
                  <a:srgbClr val="10407B"/>
                </a:solidFill>
                <a:latin typeface="Arial" pitchFamily="34" charset="0"/>
              </a:defRPr>
            </a:lvl3pPr>
            <a:lvl4pPr marL="1600200" indent="-228600" eaLnBrk="0" hangingPunct="0">
              <a:spcBef>
                <a:spcPct val="20000"/>
              </a:spcBef>
              <a:buChar char="–"/>
              <a:defRPr>
                <a:solidFill>
                  <a:srgbClr val="10407B"/>
                </a:solidFill>
                <a:latin typeface="Arial" pitchFamily="34" charset="0"/>
              </a:defRPr>
            </a:lvl4pPr>
            <a:lvl5pPr marL="2057400" indent="-228600" eaLnBrk="0" hangingPunct="0">
              <a:spcBef>
                <a:spcPct val="20000"/>
              </a:spcBef>
              <a:buChar char="»"/>
              <a:defRPr sz="1600">
                <a:solidFill>
                  <a:srgbClr val="10407B"/>
                </a:solidFill>
                <a:latin typeface="Arial" pitchFamily="34" charset="0"/>
              </a:defRPr>
            </a:lvl5pPr>
            <a:lvl6pPr marL="2514600" indent="-228600" eaLnBrk="0" fontAlgn="base" hangingPunct="0">
              <a:spcBef>
                <a:spcPct val="20000"/>
              </a:spcBef>
              <a:spcAft>
                <a:spcPct val="0"/>
              </a:spcAft>
              <a:buChar char="»"/>
              <a:defRPr sz="1600">
                <a:solidFill>
                  <a:srgbClr val="10407B"/>
                </a:solidFill>
                <a:latin typeface="Arial" pitchFamily="34" charset="0"/>
              </a:defRPr>
            </a:lvl6pPr>
            <a:lvl7pPr marL="2971800" indent="-228600" eaLnBrk="0" fontAlgn="base" hangingPunct="0">
              <a:spcBef>
                <a:spcPct val="20000"/>
              </a:spcBef>
              <a:spcAft>
                <a:spcPct val="0"/>
              </a:spcAft>
              <a:buChar char="»"/>
              <a:defRPr sz="1600">
                <a:solidFill>
                  <a:srgbClr val="10407B"/>
                </a:solidFill>
                <a:latin typeface="Arial" pitchFamily="34" charset="0"/>
              </a:defRPr>
            </a:lvl7pPr>
            <a:lvl8pPr marL="3429000" indent="-228600" eaLnBrk="0" fontAlgn="base" hangingPunct="0">
              <a:spcBef>
                <a:spcPct val="20000"/>
              </a:spcBef>
              <a:spcAft>
                <a:spcPct val="0"/>
              </a:spcAft>
              <a:buChar char="»"/>
              <a:defRPr sz="1600">
                <a:solidFill>
                  <a:srgbClr val="10407B"/>
                </a:solidFill>
                <a:latin typeface="Arial" pitchFamily="34" charset="0"/>
              </a:defRPr>
            </a:lvl8pPr>
            <a:lvl9pPr marL="3886200" indent="-228600" eaLnBrk="0" fontAlgn="base" hangingPunct="0">
              <a:spcBef>
                <a:spcPct val="20000"/>
              </a:spcBef>
              <a:spcAft>
                <a:spcPct val="0"/>
              </a:spcAft>
              <a:buChar char="»"/>
              <a:defRPr sz="1600">
                <a:solidFill>
                  <a:srgbClr val="10407B"/>
                </a:solidFill>
                <a:latin typeface="Arial" pitchFamily="34" charset="0"/>
              </a:defRPr>
            </a:lvl9pPr>
          </a:lstStyle>
          <a:p>
            <a:pPr eaLnBrk="1" fontAlgn="base" hangingPunct="1">
              <a:spcBef>
                <a:spcPct val="0"/>
              </a:spcBef>
              <a:spcAft>
                <a:spcPct val="0"/>
              </a:spcAft>
              <a:buFontTx/>
              <a:buNone/>
            </a:pPr>
            <a:r>
              <a:rPr lang="de-AT" altLang="de-DE" sz="1800" dirty="0" err="1"/>
              <a:t>Use</a:t>
            </a:r>
            <a:r>
              <a:rPr lang="de-AT" altLang="de-DE" sz="1800" dirty="0"/>
              <a:t> </a:t>
            </a:r>
            <a:r>
              <a:rPr lang="de-AT" altLang="de-DE" sz="1800" dirty="0" err="1"/>
              <a:t>of</a:t>
            </a:r>
            <a:r>
              <a:rPr lang="de-AT" altLang="de-DE" sz="1800" dirty="0"/>
              <a:t> </a:t>
            </a:r>
            <a:r>
              <a:rPr lang="de-AT" altLang="de-DE" sz="1800" dirty="0" err="1"/>
              <a:t>Evidence</a:t>
            </a:r>
            <a:r>
              <a:rPr lang="de-AT" altLang="de-DE" sz="1800" dirty="0"/>
              <a:t>:</a:t>
            </a:r>
          </a:p>
          <a:p>
            <a:pPr eaLnBrk="1" fontAlgn="base" hangingPunct="1">
              <a:spcBef>
                <a:spcPct val="0"/>
              </a:spcBef>
              <a:spcAft>
                <a:spcPct val="0"/>
              </a:spcAft>
              <a:buFontTx/>
              <a:buNone/>
            </a:pPr>
            <a:r>
              <a:rPr lang="de-AT" altLang="de-DE" sz="1800" dirty="0" err="1"/>
              <a:t>Principle</a:t>
            </a:r>
            <a:r>
              <a:rPr lang="de-AT" altLang="de-DE" sz="1800" dirty="0"/>
              <a:t>...</a:t>
            </a:r>
            <a:r>
              <a:rPr lang="de-AT" altLang="de-DE" sz="1800" dirty="0" err="1"/>
              <a:t>the</a:t>
            </a:r>
            <a:r>
              <a:rPr lang="de-AT" altLang="de-DE" sz="1800" dirty="0"/>
              <a:t> </a:t>
            </a:r>
            <a:r>
              <a:rPr lang="de-AT" altLang="de-DE" sz="1800" dirty="0" err="1"/>
              <a:t>later</a:t>
            </a:r>
            <a:r>
              <a:rPr lang="de-AT" altLang="de-DE" sz="1800" dirty="0"/>
              <a:t>, </a:t>
            </a:r>
            <a:r>
              <a:rPr lang="de-AT" altLang="de-DE" sz="1800" dirty="0" err="1"/>
              <a:t>the</a:t>
            </a:r>
            <a:r>
              <a:rPr lang="de-AT" altLang="de-DE" sz="1800" dirty="0"/>
              <a:t> </a:t>
            </a:r>
            <a:r>
              <a:rPr lang="de-AT" altLang="de-DE" sz="1800" dirty="0" err="1"/>
              <a:t>higer</a:t>
            </a:r>
            <a:r>
              <a:rPr lang="de-AT" altLang="de-DE" sz="1800" dirty="0"/>
              <a:t> </a:t>
            </a:r>
            <a:r>
              <a:rPr lang="de-AT" altLang="de-DE" sz="1800" dirty="0" err="1"/>
              <a:t>LoE</a:t>
            </a:r>
            <a:endParaRPr lang="de-AT" altLang="de-DE" sz="1800" dirty="0"/>
          </a:p>
          <a:p>
            <a:pPr eaLnBrk="1" fontAlgn="base" hangingPunct="1">
              <a:spcBef>
                <a:spcPct val="0"/>
              </a:spcBef>
              <a:spcAft>
                <a:spcPct val="0"/>
              </a:spcAft>
              <a:buFontTx/>
              <a:buNone/>
            </a:pPr>
            <a:endParaRPr lang="de-AT" altLang="de-DE" sz="1800" dirty="0"/>
          </a:p>
        </p:txBody>
      </p:sp>
      <p:sp>
        <p:nvSpPr>
          <p:cNvPr id="89095" name="Textfeld 1"/>
          <p:cNvSpPr txBox="1">
            <a:spLocks noChangeArrowheads="1"/>
          </p:cNvSpPr>
          <p:nvPr/>
        </p:nvSpPr>
        <p:spPr bwMode="auto">
          <a:xfrm>
            <a:off x="395535" y="476672"/>
            <a:ext cx="6984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rgbClr val="10407B"/>
                </a:solidFill>
                <a:latin typeface="Arial" pitchFamily="34" charset="0"/>
              </a:defRPr>
            </a:lvl1pPr>
            <a:lvl2pPr marL="742950" indent="-285750" eaLnBrk="0" hangingPunct="0">
              <a:spcBef>
                <a:spcPct val="20000"/>
              </a:spcBef>
              <a:buChar char="–"/>
              <a:defRPr sz="2400">
                <a:solidFill>
                  <a:srgbClr val="10407B"/>
                </a:solidFill>
                <a:latin typeface="Arial" pitchFamily="34" charset="0"/>
              </a:defRPr>
            </a:lvl2pPr>
            <a:lvl3pPr marL="1143000" indent="-228600" eaLnBrk="0" hangingPunct="0">
              <a:spcBef>
                <a:spcPct val="20000"/>
              </a:spcBef>
              <a:buChar char="•"/>
              <a:defRPr sz="2000">
                <a:solidFill>
                  <a:srgbClr val="10407B"/>
                </a:solidFill>
                <a:latin typeface="Arial" pitchFamily="34" charset="0"/>
              </a:defRPr>
            </a:lvl3pPr>
            <a:lvl4pPr marL="1600200" indent="-228600" eaLnBrk="0" hangingPunct="0">
              <a:spcBef>
                <a:spcPct val="20000"/>
              </a:spcBef>
              <a:buChar char="–"/>
              <a:defRPr>
                <a:solidFill>
                  <a:srgbClr val="10407B"/>
                </a:solidFill>
                <a:latin typeface="Arial" pitchFamily="34" charset="0"/>
              </a:defRPr>
            </a:lvl4pPr>
            <a:lvl5pPr marL="2057400" indent="-228600" eaLnBrk="0" hangingPunct="0">
              <a:spcBef>
                <a:spcPct val="20000"/>
              </a:spcBef>
              <a:buChar char="»"/>
              <a:defRPr sz="1600">
                <a:solidFill>
                  <a:srgbClr val="10407B"/>
                </a:solidFill>
                <a:latin typeface="Arial" pitchFamily="34" charset="0"/>
              </a:defRPr>
            </a:lvl5pPr>
            <a:lvl6pPr marL="2514600" indent="-228600" eaLnBrk="0" fontAlgn="base" hangingPunct="0">
              <a:spcBef>
                <a:spcPct val="20000"/>
              </a:spcBef>
              <a:spcAft>
                <a:spcPct val="0"/>
              </a:spcAft>
              <a:buChar char="»"/>
              <a:defRPr sz="1600">
                <a:solidFill>
                  <a:srgbClr val="10407B"/>
                </a:solidFill>
                <a:latin typeface="Arial" pitchFamily="34" charset="0"/>
              </a:defRPr>
            </a:lvl6pPr>
            <a:lvl7pPr marL="2971800" indent="-228600" eaLnBrk="0" fontAlgn="base" hangingPunct="0">
              <a:spcBef>
                <a:spcPct val="20000"/>
              </a:spcBef>
              <a:spcAft>
                <a:spcPct val="0"/>
              </a:spcAft>
              <a:buChar char="»"/>
              <a:defRPr sz="1600">
                <a:solidFill>
                  <a:srgbClr val="10407B"/>
                </a:solidFill>
                <a:latin typeface="Arial" pitchFamily="34" charset="0"/>
              </a:defRPr>
            </a:lvl7pPr>
            <a:lvl8pPr marL="3429000" indent="-228600" eaLnBrk="0" fontAlgn="base" hangingPunct="0">
              <a:spcBef>
                <a:spcPct val="20000"/>
              </a:spcBef>
              <a:spcAft>
                <a:spcPct val="0"/>
              </a:spcAft>
              <a:buChar char="»"/>
              <a:defRPr sz="1600">
                <a:solidFill>
                  <a:srgbClr val="10407B"/>
                </a:solidFill>
                <a:latin typeface="Arial" pitchFamily="34" charset="0"/>
              </a:defRPr>
            </a:lvl8pPr>
            <a:lvl9pPr marL="3886200" indent="-228600" eaLnBrk="0" fontAlgn="base" hangingPunct="0">
              <a:spcBef>
                <a:spcPct val="20000"/>
              </a:spcBef>
              <a:spcAft>
                <a:spcPct val="0"/>
              </a:spcAft>
              <a:buChar char="»"/>
              <a:defRPr sz="1600">
                <a:solidFill>
                  <a:srgbClr val="10407B"/>
                </a:solidFill>
                <a:latin typeface="Arial" pitchFamily="34" charset="0"/>
              </a:defRPr>
            </a:lvl9pPr>
          </a:lstStyle>
          <a:p>
            <a:pPr algn="r" eaLnBrk="1" hangingPunct="1">
              <a:spcBef>
                <a:spcPct val="0"/>
              </a:spcBef>
              <a:buFontTx/>
              <a:buNone/>
            </a:pPr>
            <a:r>
              <a:rPr lang="de-AT" altLang="de-DE" sz="3200" b="1" dirty="0">
                <a:solidFill>
                  <a:schemeClr val="tx1"/>
                </a:solidFill>
                <a:latin typeface="+mj-lt"/>
              </a:rPr>
              <a:t>Building on </a:t>
            </a:r>
            <a:r>
              <a:rPr lang="de-AT" altLang="de-DE" sz="3200" b="1" dirty="0" err="1">
                <a:solidFill>
                  <a:schemeClr val="tx1"/>
                </a:solidFill>
                <a:latin typeface="+mj-lt"/>
              </a:rPr>
              <a:t>each</a:t>
            </a:r>
            <a:r>
              <a:rPr lang="de-AT" altLang="de-DE" sz="3200" b="1" dirty="0">
                <a:solidFill>
                  <a:schemeClr val="tx1"/>
                </a:solidFill>
                <a:latin typeface="+mj-lt"/>
              </a:rPr>
              <a:t> </a:t>
            </a:r>
            <a:r>
              <a:rPr lang="de-AT" altLang="de-DE" sz="3200" b="1" dirty="0" err="1" smtClean="0">
                <a:solidFill>
                  <a:schemeClr val="tx1"/>
                </a:solidFill>
                <a:latin typeface="+mj-lt"/>
              </a:rPr>
              <a:t>others</a:t>
            </a:r>
            <a:r>
              <a:rPr lang="de-AT" altLang="de-DE" sz="3200" b="1" dirty="0" smtClean="0">
                <a:solidFill>
                  <a:schemeClr val="tx1"/>
                </a:solidFill>
                <a:latin typeface="+mj-lt"/>
              </a:rPr>
              <a:t> </a:t>
            </a:r>
            <a:r>
              <a:rPr lang="de-AT" altLang="de-DE" sz="3200" b="1" dirty="0">
                <a:solidFill>
                  <a:schemeClr val="tx1"/>
                </a:solidFill>
                <a:latin typeface="+mj-lt"/>
              </a:rPr>
              <a:t>HTAs</a:t>
            </a:r>
          </a:p>
        </p:txBody>
      </p:sp>
      <p:pic>
        <p:nvPicPr>
          <p:cNvPr id="8" name="Picture 2" descr="C:\Users\wild\Documents\Grafiken aus HTA Video\werte_hta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231776"/>
            <a:ext cx="15319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wild\Documents\Grafiken aus HTA Video\werte_hta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2062" y="1567446"/>
            <a:ext cx="15319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wild\Documents\Grafiken aus HTA Video\werte_hta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1234" y="1108869"/>
            <a:ext cx="15319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12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7"/>
            <a:ext cx="8783131" cy="1008112"/>
          </a:xfrm>
        </p:spPr>
        <p:txBody>
          <a:bodyPr/>
          <a:lstStyle/>
          <a:p>
            <a:pPr algn="ctr"/>
            <a:r>
              <a:rPr lang="de-AT" sz="3200" dirty="0" err="1" smtClean="0"/>
              <a:t>Consequence</a:t>
            </a:r>
            <a:r>
              <a:rPr lang="de-AT" sz="3200" dirty="0" smtClean="0"/>
              <a:t>: </a:t>
            </a:r>
            <a:r>
              <a:rPr lang="de-AT" sz="3200" dirty="0" err="1" smtClean="0"/>
              <a:t>Decentral</a:t>
            </a:r>
            <a:r>
              <a:rPr lang="de-AT" sz="3200" dirty="0" smtClean="0"/>
              <a:t> </a:t>
            </a:r>
            <a:r>
              <a:rPr lang="de-AT" sz="3200" dirty="0" err="1" smtClean="0"/>
              <a:t>organisation</a:t>
            </a:r>
            <a:r>
              <a:rPr lang="de-AT" sz="3200" dirty="0" smtClean="0"/>
              <a:t>: </a:t>
            </a:r>
            <a:br>
              <a:rPr lang="de-AT" sz="3200" dirty="0" smtClean="0"/>
            </a:br>
            <a:r>
              <a:rPr lang="de-AT" sz="3200" dirty="0" smtClean="0"/>
              <a:t>6 </a:t>
            </a:r>
            <a:r>
              <a:rPr lang="de-AT" sz="3200" dirty="0" err="1" smtClean="0"/>
              <a:t>Activity</a:t>
            </a:r>
            <a:r>
              <a:rPr lang="de-AT" sz="3200" dirty="0" smtClean="0"/>
              <a:t> </a:t>
            </a:r>
            <a:r>
              <a:rPr lang="de-AT" sz="3200" dirty="0" err="1" smtClean="0"/>
              <a:t>Centres</a:t>
            </a:r>
            <a:endParaRPr lang="de-AT" sz="3200" dirty="0"/>
          </a:p>
        </p:txBody>
      </p:sp>
      <p:graphicFrame>
        <p:nvGraphicFramePr>
          <p:cNvPr id="4" name="Inhaltsplatzhalter 3"/>
          <p:cNvGraphicFramePr>
            <a:graphicFrameLocks noGrp="1"/>
          </p:cNvGraphicFramePr>
          <p:nvPr>
            <p:ph idx="1"/>
            <p:extLst/>
          </p:nvPr>
        </p:nvGraphicFramePr>
        <p:xfrm>
          <a:off x="179512" y="2132856"/>
          <a:ext cx="727280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G:\Vorlagen &amp; Logos\Grafiken aus HTA Video\internatio_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4806950"/>
            <a:ext cx="2581793" cy="13059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Vorlagen &amp; Logos\Grafiken aus HTA Video\eu_stars_bord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4149080"/>
            <a:ext cx="2518435" cy="251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9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nvPr>
        </p:nvGraphicFramePr>
        <p:xfrm>
          <a:off x="35496" y="1556792"/>
          <a:ext cx="7416824"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179511" y="404664"/>
            <a:ext cx="7703933" cy="1077218"/>
          </a:xfrm>
          <a:prstGeom prst="rect">
            <a:avLst/>
          </a:prstGeom>
          <a:noFill/>
        </p:spPr>
        <p:txBody>
          <a:bodyPr wrap="square" rtlCol="0">
            <a:spAutoFit/>
          </a:bodyPr>
          <a:lstStyle/>
          <a:p>
            <a:pPr algn="ctr"/>
            <a:r>
              <a:rPr lang="de-AT" sz="3200" b="1" dirty="0" err="1">
                <a:solidFill>
                  <a:srgbClr val="000000"/>
                </a:solidFill>
                <a:latin typeface="+mj-lt"/>
                <a:ea typeface="+mj-ea"/>
                <a:cs typeface="+mj-cs"/>
              </a:rPr>
              <a:t>Activity</a:t>
            </a:r>
            <a:r>
              <a:rPr lang="de-AT" sz="3200" b="1" dirty="0">
                <a:solidFill>
                  <a:srgbClr val="000000"/>
                </a:solidFill>
                <a:latin typeface="+mj-lt"/>
                <a:ea typeface="+mj-ea"/>
                <a:cs typeface="+mj-cs"/>
              </a:rPr>
              <a:t> Centers </a:t>
            </a:r>
            <a:r>
              <a:rPr lang="de-AT" sz="3200" b="1" dirty="0" err="1">
                <a:solidFill>
                  <a:srgbClr val="000000"/>
                </a:solidFill>
                <a:latin typeface="+mj-lt"/>
                <a:ea typeface="+mj-ea"/>
                <a:cs typeface="+mj-cs"/>
              </a:rPr>
              <a:t>with</a:t>
            </a:r>
            <a:r>
              <a:rPr lang="de-AT" sz="3200" b="1" dirty="0">
                <a:solidFill>
                  <a:srgbClr val="000000"/>
                </a:solidFill>
                <a:latin typeface="+mj-lt"/>
                <a:ea typeface="+mj-ea"/>
                <a:cs typeface="+mj-cs"/>
              </a:rPr>
              <a:t> </a:t>
            </a:r>
            <a:r>
              <a:rPr lang="de-AT" sz="3200" b="1" dirty="0" err="1">
                <a:solidFill>
                  <a:srgbClr val="000000"/>
                </a:solidFill>
                <a:latin typeface="+mj-lt"/>
                <a:ea typeface="+mj-ea"/>
                <a:cs typeface="+mj-cs"/>
              </a:rPr>
              <a:t>more</a:t>
            </a:r>
            <a:r>
              <a:rPr lang="de-AT" sz="3200" b="1" dirty="0">
                <a:solidFill>
                  <a:srgbClr val="000000"/>
                </a:solidFill>
                <a:latin typeface="+mj-lt"/>
                <a:ea typeface="+mj-ea"/>
                <a:cs typeface="+mj-cs"/>
              </a:rPr>
              <a:t>/ </a:t>
            </a:r>
            <a:br>
              <a:rPr lang="de-AT" sz="3200" b="1" dirty="0">
                <a:solidFill>
                  <a:srgbClr val="000000"/>
                </a:solidFill>
                <a:latin typeface="+mj-lt"/>
                <a:ea typeface="+mj-ea"/>
                <a:cs typeface="+mj-cs"/>
              </a:rPr>
            </a:br>
            <a:r>
              <a:rPr lang="de-AT" sz="3200" b="1" dirty="0" err="1">
                <a:solidFill>
                  <a:srgbClr val="000000"/>
                </a:solidFill>
                <a:latin typeface="+mj-lt"/>
                <a:ea typeface="+mj-ea"/>
                <a:cs typeface="+mj-cs"/>
              </a:rPr>
              <a:t>less</a:t>
            </a:r>
            <a:r>
              <a:rPr lang="de-AT" sz="3200" b="1" dirty="0">
                <a:solidFill>
                  <a:srgbClr val="000000"/>
                </a:solidFill>
                <a:latin typeface="+mj-lt"/>
                <a:ea typeface="+mj-ea"/>
                <a:cs typeface="+mj-cs"/>
              </a:rPr>
              <a:t> </a:t>
            </a:r>
            <a:r>
              <a:rPr lang="de-AT" sz="3200" b="1" dirty="0" err="1">
                <a:solidFill>
                  <a:srgbClr val="000000"/>
                </a:solidFill>
                <a:latin typeface="+mj-lt"/>
                <a:ea typeface="+mj-ea"/>
                <a:cs typeface="+mj-cs"/>
              </a:rPr>
              <a:t>activities</a:t>
            </a:r>
            <a:endParaRPr lang="de-AT" sz="3200" b="1" dirty="0">
              <a:solidFill>
                <a:srgbClr val="000000"/>
              </a:solidFill>
              <a:latin typeface="+mj-lt"/>
              <a:ea typeface="+mj-ea"/>
              <a:cs typeface="+mj-cs"/>
            </a:endParaRPr>
          </a:p>
        </p:txBody>
      </p:sp>
      <p:pic>
        <p:nvPicPr>
          <p:cNvPr id="5" name="Picture 3" descr="G:\Vorlagen &amp; Logos\Grafiken aus HTA Video\eu_stars_bor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4119721"/>
            <a:ext cx="2590443" cy="2590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Vorlagen &amp; Logos\Grafiken aus HTA Video\internatio_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4806950"/>
            <a:ext cx="2581793" cy="130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8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err="1" smtClean="0"/>
              <a:t>Overview</a:t>
            </a:r>
            <a:r>
              <a:rPr lang="de-AT" dirty="0" smtClean="0"/>
              <a:t>: </a:t>
            </a:r>
            <a:r>
              <a:rPr lang="en-GB" altLang="de-DE" sz="2800" dirty="0"/>
              <a:t>https://www.eunethta.eu/rapid-reas/</a:t>
            </a:r>
            <a:endParaRPr lang="de-AT" dirty="0"/>
          </a:p>
        </p:txBody>
      </p:sp>
      <p:sp>
        <p:nvSpPr>
          <p:cNvPr id="4" name="Fußzeilenplatzhalter 3"/>
          <p:cNvSpPr>
            <a:spLocks noGrp="1"/>
          </p:cNvSpPr>
          <p:nvPr>
            <p:ph type="ftr" sz="quarter" idx="4294967295"/>
          </p:nvPr>
        </p:nvSpPr>
        <p:spPr>
          <a:xfrm>
            <a:off x="1619672" y="7051016"/>
            <a:ext cx="4248472" cy="122400"/>
          </a:xfrm>
          <a:prstGeom prst="rect">
            <a:avLst/>
          </a:prstGeom>
        </p:spPr>
        <p:txBody>
          <a:bodyPr/>
          <a:lstStyle/>
          <a:p>
            <a:r>
              <a:rPr lang="en-US" smtClean="0"/>
              <a:t>European network for Health Technology Assessment | JA2 2012-2015 | www.eunethta.eu</a:t>
            </a:r>
            <a:endParaRPr lang="en-GB" dirty="0"/>
          </a:p>
        </p:txBody>
      </p:sp>
      <p:sp>
        <p:nvSpPr>
          <p:cNvPr id="5" name="Foliennummernplatzhalter 4"/>
          <p:cNvSpPr>
            <a:spLocks noGrp="1"/>
          </p:cNvSpPr>
          <p:nvPr>
            <p:ph type="sldNum" sz="quarter" idx="4294967295"/>
          </p:nvPr>
        </p:nvSpPr>
        <p:spPr>
          <a:xfrm>
            <a:off x="7993062" y="6582206"/>
            <a:ext cx="611187" cy="122400"/>
          </a:xfrm>
          <a:prstGeom prst="rect">
            <a:avLst/>
          </a:prstGeom>
        </p:spPr>
        <p:txBody>
          <a:bodyPr/>
          <a:lstStyle/>
          <a:p>
            <a:fld id="{1E4993A5-71AC-4FC9-BA31-3E15C92EC108}" type="slidenum">
              <a:rPr lang="en-GB" smtClean="0"/>
              <a:pPr/>
              <a:t>23</a:t>
            </a:fld>
            <a:endParaRPr lang="en-GB" dirty="0"/>
          </a:p>
        </p:txBody>
      </p:sp>
      <p:sp>
        <p:nvSpPr>
          <p:cNvPr id="6" name="Textplatzhalter 5"/>
          <p:cNvSpPr>
            <a:spLocks noGrp="1"/>
          </p:cNvSpPr>
          <p:nvPr>
            <p:ph type="body" sz="quarter" idx="17"/>
          </p:nvPr>
        </p:nvSpPr>
        <p:spPr/>
        <p:txBody>
          <a:bodyPr/>
          <a:lstStyle/>
          <a:p>
            <a:endParaRPr lang="de-AT"/>
          </a:p>
        </p:txBody>
      </p:sp>
      <p:grpSp>
        <p:nvGrpSpPr>
          <p:cNvPr id="7" name="Gruppieren 6"/>
          <p:cNvGrpSpPr/>
          <p:nvPr/>
        </p:nvGrpSpPr>
        <p:grpSpPr>
          <a:xfrm>
            <a:off x="278804" y="2350766"/>
            <a:ext cx="4269047" cy="2283957"/>
            <a:chOff x="1729" y="1372695"/>
            <a:chExt cx="1885372" cy="783501"/>
          </a:xfrm>
          <a:solidFill>
            <a:schemeClr val="accent1"/>
          </a:solidFill>
        </p:grpSpPr>
        <p:sp>
          <p:nvSpPr>
            <p:cNvPr id="8" name="Ellipse 7"/>
            <p:cNvSpPr/>
            <p:nvPr/>
          </p:nvSpPr>
          <p:spPr>
            <a:xfrm>
              <a:off x="1729" y="1372695"/>
              <a:ext cx="1885372" cy="783501"/>
            </a:xfrm>
            <a:prstGeom prst="ellipse">
              <a:avLst/>
            </a:prstGeom>
            <a:grp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Ellipse 4"/>
            <p:cNvSpPr/>
            <p:nvPr/>
          </p:nvSpPr>
          <p:spPr>
            <a:xfrm>
              <a:off x="271847" y="1482520"/>
              <a:ext cx="1304248" cy="5302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de-DE" sz="1600" kern="1200" dirty="0" smtClean="0">
                  <a:solidFill>
                    <a:schemeClr val="bg1"/>
                  </a:solidFill>
                </a:rPr>
                <a:t>6 </a:t>
              </a:r>
              <a:r>
                <a:rPr lang="de-DE" sz="1600" kern="1200" dirty="0" err="1" smtClean="0">
                  <a:solidFill>
                    <a:schemeClr val="bg1"/>
                  </a:solidFill>
                </a:rPr>
                <a:t>published</a:t>
              </a:r>
              <a:r>
                <a:rPr lang="de-DE" sz="1600" kern="1200" dirty="0" smtClean="0">
                  <a:solidFill>
                    <a:schemeClr val="bg1"/>
                  </a:solidFill>
                </a:rPr>
                <a:t>:</a:t>
              </a:r>
            </a:p>
            <a:p>
              <a:pPr lvl="0" algn="ctr" defTabSz="355600">
                <a:lnSpc>
                  <a:spcPct val="90000"/>
                </a:lnSpc>
                <a:spcBef>
                  <a:spcPct val="0"/>
                </a:spcBef>
                <a:spcAft>
                  <a:spcPct val="35000"/>
                </a:spcAft>
              </a:pPr>
              <a:r>
                <a:rPr lang="de-DE" sz="1600" kern="1200" dirty="0" smtClean="0">
                  <a:solidFill>
                    <a:schemeClr val="bg1"/>
                  </a:solidFill>
                </a:rPr>
                <a:t>    2 Screening/</a:t>
              </a:r>
              <a:r>
                <a:rPr lang="de-DE" sz="1600" kern="1200" dirty="0" err="1" smtClean="0">
                  <a:solidFill>
                    <a:schemeClr val="bg1"/>
                  </a:solidFill>
                </a:rPr>
                <a:t>Diagnostics</a:t>
              </a:r>
              <a:r>
                <a:rPr lang="de-DE" sz="1600" kern="1200" dirty="0" smtClean="0">
                  <a:solidFill>
                    <a:schemeClr val="bg1"/>
                  </a:solidFill>
                </a:rPr>
                <a:t>    </a:t>
              </a:r>
              <a:br>
                <a:rPr lang="de-DE" sz="1600" kern="1200" dirty="0" smtClean="0">
                  <a:solidFill>
                    <a:schemeClr val="bg1"/>
                  </a:solidFill>
                </a:rPr>
              </a:br>
              <a:r>
                <a:rPr lang="de-DE" sz="1600" kern="1200" dirty="0" smtClean="0">
                  <a:solidFill>
                    <a:schemeClr val="bg1"/>
                  </a:solidFill>
                </a:rPr>
                <a:t>4 </a:t>
              </a:r>
              <a:r>
                <a:rPr lang="de-DE" sz="1600" dirty="0" err="1" smtClean="0">
                  <a:solidFill>
                    <a:schemeClr val="bg1"/>
                  </a:solidFill>
                </a:rPr>
                <a:t>P</a:t>
              </a:r>
              <a:r>
                <a:rPr lang="de-DE" sz="1600" kern="1200" dirty="0" err="1" smtClean="0">
                  <a:solidFill>
                    <a:schemeClr val="bg1"/>
                  </a:solidFill>
                </a:rPr>
                <a:t>rocedures</a:t>
              </a:r>
              <a:r>
                <a:rPr lang="de-DE" sz="1600" kern="1200" dirty="0" smtClean="0">
                  <a:solidFill>
                    <a:schemeClr val="bg1"/>
                  </a:solidFill>
                </a:rPr>
                <a:t>/ MD</a:t>
              </a:r>
            </a:p>
            <a:p>
              <a:pPr lvl="0" algn="ctr" defTabSz="355600">
                <a:lnSpc>
                  <a:spcPct val="90000"/>
                </a:lnSpc>
                <a:spcBef>
                  <a:spcPct val="0"/>
                </a:spcBef>
                <a:spcAft>
                  <a:spcPct val="35000"/>
                </a:spcAft>
              </a:pPr>
              <a:r>
                <a:rPr lang="de-DE" sz="1600" kern="1200" dirty="0" smtClean="0"/>
                <a:t>    </a:t>
              </a:r>
              <a:endParaRPr lang="de-DE" sz="1600" kern="1200" dirty="0"/>
            </a:p>
          </p:txBody>
        </p:sp>
      </p:grpSp>
      <p:grpSp>
        <p:nvGrpSpPr>
          <p:cNvPr id="10" name="Gruppieren 9"/>
          <p:cNvGrpSpPr/>
          <p:nvPr/>
        </p:nvGrpSpPr>
        <p:grpSpPr>
          <a:xfrm>
            <a:off x="4664583" y="2350765"/>
            <a:ext cx="4260225" cy="2283958"/>
            <a:chOff x="4529585" y="1406206"/>
            <a:chExt cx="2059283" cy="749930"/>
          </a:xfrm>
        </p:grpSpPr>
        <p:sp>
          <p:nvSpPr>
            <p:cNvPr id="11" name="Ellipse 10"/>
            <p:cNvSpPr/>
            <p:nvPr/>
          </p:nvSpPr>
          <p:spPr>
            <a:xfrm>
              <a:off x="4529585" y="1406206"/>
              <a:ext cx="2059283" cy="749930"/>
            </a:xfrm>
            <a:prstGeom prst="ellipse">
              <a:avLst/>
            </a:prstGeom>
            <a:solidFill>
              <a:schemeClr val="accent1">
                <a:alpha val="9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Ellipse 4"/>
            <p:cNvSpPr/>
            <p:nvPr/>
          </p:nvSpPr>
          <p:spPr>
            <a:xfrm>
              <a:off x="4920925" y="1618690"/>
              <a:ext cx="1304248" cy="47076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de-DE" sz="1600" dirty="0">
                  <a:solidFill>
                    <a:schemeClr val="bg1"/>
                  </a:solidFill>
                </a:rPr>
                <a:t>7</a:t>
              </a:r>
              <a:r>
                <a:rPr lang="de-DE" sz="1600" kern="1200" dirty="0" smtClean="0">
                  <a:solidFill>
                    <a:schemeClr val="bg1"/>
                  </a:solidFill>
                </a:rPr>
                <a:t> </a:t>
              </a:r>
              <a:r>
                <a:rPr lang="de-DE" sz="1600" kern="1200" dirty="0" err="1" smtClean="0">
                  <a:solidFill>
                    <a:schemeClr val="bg1"/>
                  </a:solidFill>
                </a:rPr>
                <a:t>ongoing</a:t>
              </a:r>
              <a:r>
                <a:rPr lang="de-DE" sz="1600" kern="1200" dirty="0" smtClean="0">
                  <a:solidFill>
                    <a:schemeClr val="bg1"/>
                  </a:solidFill>
                </a:rPr>
                <a:t>  (</a:t>
              </a:r>
              <a:r>
                <a:rPr lang="de-DE" sz="1600" dirty="0" smtClean="0">
                  <a:solidFill>
                    <a:schemeClr val="bg1"/>
                  </a:solidFill>
                </a:rPr>
                <a:t>1 </a:t>
              </a:r>
              <a:r>
                <a:rPr lang="de-DE" sz="1600" dirty="0" err="1" smtClean="0">
                  <a:solidFill>
                    <a:schemeClr val="bg1"/>
                  </a:solidFill>
                </a:rPr>
                <a:t>cancelled</a:t>
              </a:r>
              <a:r>
                <a:rPr lang="de-DE" sz="1600" dirty="0" smtClean="0">
                  <a:solidFill>
                    <a:schemeClr val="bg1"/>
                  </a:solidFill>
                </a:rPr>
                <a:t>)</a:t>
              </a:r>
              <a:r>
                <a:rPr lang="de-DE" sz="1600" dirty="0">
                  <a:solidFill>
                    <a:schemeClr val="bg1"/>
                  </a:solidFill>
                </a:rPr>
                <a:t/>
              </a:r>
              <a:br>
                <a:rPr lang="de-DE" sz="1600" dirty="0">
                  <a:solidFill>
                    <a:schemeClr val="bg1"/>
                  </a:solidFill>
                </a:rPr>
              </a:br>
              <a:r>
                <a:rPr lang="de-DE" sz="1600" dirty="0">
                  <a:solidFill>
                    <a:schemeClr val="bg1"/>
                  </a:solidFill>
                </a:rPr>
                <a:t>3 </a:t>
              </a:r>
              <a:r>
                <a:rPr lang="de-DE" sz="1600" dirty="0" err="1">
                  <a:solidFill>
                    <a:schemeClr val="bg1"/>
                  </a:solidFill>
                </a:rPr>
                <a:t>before</a:t>
              </a:r>
              <a:r>
                <a:rPr lang="de-DE" sz="1600" dirty="0">
                  <a:solidFill>
                    <a:schemeClr val="bg1"/>
                  </a:solidFill>
                </a:rPr>
                <a:t> </a:t>
              </a:r>
              <a:r>
                <a:rPr lang="de-DE" sz="1600" dirty="0" err="1">
                  <a:solidFill>
                    <a:schemeClr val="bg1"/>
                  </a:solidFill>
                </a:rPr>
                <a:t>start</a:t>
              </a:r>
              <a:r>
                <a:rPr lang="de-DE" sz="1600" dirty="0">
                  <a:solidFill>
                    <a:schemeClr val="bg1"/>
                  </a:solidFill>
                </a:rPr>
                <a:t>:</a:t>
              </a:r>
            </a:p>
            <a:p>
              <a:pPr lvl="0" algn="ctr" defTabSz="355600">
                <a:lnSpc>
                  <a:spcPct val="90000"/>
                </a:lnSpc>
                <a:spcBef>
                  <a:spcPct val="0"/>
                </a:spcBef>
                <a:spcAft>
                  <a:spcPct val="35000"/>
                </a:spcAft>
              </a:pPr>
              <a:r>
                <a:rPr lang="de-DE" sz="1600" dirty="0" smtClean="0">
                  <a:solidFill>
                    <a:schemeClr val="bg1"/>
                  </a:solidFill>
                </a:rPr>
                <a:t>3 </a:t>
              </a:r>
              <a:r>
                <a:rPr lang="de-DE" sz="1600" dirty="0" err="1" smtClean="0">
                  <a:solidFill>
                    <a:schemeClr val="bg1"/>
                  </a:solidFill>
                </a:rPr>
                <a:t>Diagnostics</a:t>
              </a:r>
              <a:endParaRPr lang="de-DE" sz="1600" dirty="0" smtClean="0">
                <a:solidFill>
                  <a:schemeClr val="bg1"/>
                </a:solidFill>
              </a:endParaRPr>
            </a:p>
            <a:p>
              <a:pPr algn="ctr" defTabSz="355600">
                <a:lnSpc>
                  <a:spcPct val="90000"/>
                </a:lnSpc>
                <a:spcBef>
                  <a:spcPct val="0"/>
                </a:spcBef>
                <a:spcAft>
                  <a:spcPct val="35000"/>
                </a:spcAft>
              </a:pPr>
              <a:r>
                <a:rPr lang="de-DE" sz="1600" kern="1200" dirty="0" smtClean="0">
                  <a:solidFill>
                    <a:schemeClr val="bg1"/>
                  </a:solidFill>
                </a:rPr>
                <a:t>7 </a:t>
              </a:r>
              <a:r>
                <a:rPr lang="de-DE" sz="1600" dirty="0" err="1">
                  <a:solidFill>
                    <a:schemeClr val="bg1"/>
                  </a:solidFill>
                </a:rPr>
                <a:t>Procedures</a:t>
              </a:r>
              <a:r>
                <a:rPr lang="de-DE" sz="1600" dirty="0">
                  <a:solidFill>
                    <a:schemeClr val="bg1"/>
                  </a:solidFill>
                </a:rPr>
                <a:t>/ MD</a:t>
              </a:r>
            </a:p>
            <a:p>
              <a:pPr lvl="0" algn="ctr" defTabSz="355600">
                <a:lnSpc>
                  <a:spcPct val="90000"/>
                </a:lnSpc>
                <a:spcBef>
                  <a:spcPct val="0"/>
                </a:spcBef>
                <a:spcAft>
                  <a:spcPct val="35000"/>
                </a:spcAft>
              </a:pPr>
              <a:endParaRPr lang="de-DE" sz="1600" kern="1200" dirty="0" smtClean="0">
                <a:solidFill>
                  <a:schemeClr val="tx1"/>
                </a:solidFill>
              </a:endParaRPr>
            </a:p>
            <a:p>
              <a:pPr lvl="0" algn="ctr" defTabSz="355600">
                <a:lnSpc>
                  <a:spcPct val="90000"/>
                </a:lnSpc>
                <a:spcBef>
                  <a:spcPct val="0"/>
                </a:spcBef>
                <a:spcAft>
                  <a:spcPct val="35000"/>
                </a:spcAft>
              </a:pPr>
              <a:r>
                <a:rPr lang="de-DE" sz="1600" kern="1200" dirty="0" smtClean="0">
                  <a:solidFill>
                    <a:schemeClr val="tx1"/>
                  </a:solidFill>
                </a:rPr>
                <a:t>    </a:t>
              </a:r>
              <a:endParaRPr lang="de-DE" sz="1600" kern="1200" dirty="0">
                <a:solidFill>
                  <a:schemeClr val="tx1"/>
                </a:solidFill>
              </a:endParaRPr>
            </a:p>
          </p:txBody>
        </p:sp>
      </p:grpSp>
      <p:pic>
        <p:nvPicPr>
          <p:cNvPr id="13" name="Picture 3" descr="G:\Vorlagen &amp; Logos\Grafiken aus HTA Video\eu_stars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524" y="4634723"/>
            <a:ext cx="2201044" cy="22010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Vorlagen &amp; Logos\Grafiken aus HTA Video\internatio_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004" y="5124566"/>
            <a:ext cx="2193694" cy="110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93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endParaRPr lang="de-AT"/>
          </a:p>
        </p:txBody>
      </p:sp>
      <p:sp>
        <p:nvSpPr>
          <p:cNvPr id="3" name="Titel 2"/>
          <p:cNvSpPr>
            <a:spLocks noGrp="1"/>
          </p:cNvSpPr>
          <p:nvPr>
            <p:ph type="title"/>
          </p:nvPr>
        </p:nvSpPr>
        <p:spPr>
          <a:xfrm>
            <a:off x="457200" y="116632"/>
            <a:ext cx="8229600" cy="997793"/>
          </a:xfrm>
        </p:spPr>
        <p:txBody>
          <a:bodyPr>
            <a:noAutofit/>
          </a:bodyPr>
          <a:lstStyle/>
          <a:p>
            <a:r>
              <a:rPr lang="de-AT" sz="3600" b="1" err="1"/>
              <a:t>Published</a:t>
            </a:r>
            <a:r>
              <a:rPr lang="de-AT" sz="3600" b="1"/>
              <a:t> </a:t>
            </a:r>
            <a:r>
              <a:rPr lang="de-AT" sz="3600" b="1" err="1"/>
              <a:t>assessments</a:t>
            </a:r>
            <a:endParaRPr lang="de-AT" sz="3600"/>
          </a:p>
        </p:txBody>
      </p:sp>
      <p:graphicFrame>
        <p:nvGraphicFramePr>
          <p:cNvPr id="5" name="Tabelle 4"/>
          <p:cNvGraphicFramePr>
            <a:graphicFrameLocks noGrp="1"/>
          </p:cNvGraphicFramePr>
          <p:nvPr>
            <p:extLst/>
          </p:nvPr>
        </p:nvGraphicFramePr>
        <p:xfrm>
          <a:off x="149002" y="1062390"/>
          <a:ext cx="8845996" cy="5674608"/>
        </p:xfrm>
        <a:graphic>
          <a:graphicData uri="http://schemas.openxmlformats.org/drawingml/2006/table">
            <a:tbl>
              <a:tblPr firstRow="1" bandRow="1">
                <a:tableStyleId>{10A1B5D5-9B99-4C35-A422-299274C87663}</a:tableStyleId>
              </a:tblPr>
              <a:tblGrid>
                <a:gridCol w="925116">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gridCol w="367240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432048">
                <a:tc>
                  <a:txBody>
                    <a:bodyPr/>
                    <a:lstStyle/>
                    <a:p>
                      <a:r>
                        <a:rPr lang="de-AT" dirty="0">
                          <a:latin typeface="Arial" panose="020B0604020202020204" pitchFamily="34" charset="0"/>
                          <a:cs typeface="Arial" panose="020B0604020202020204" pitchFamily="34" charset="0"/>
                        </a:rPr>
                        <a:t>ID</a:t>
                      </a:r>
                    </a:p>
                  </a:txBody>
                  <a:tcPr/>
                </a:tc>
                <a:tc>
                  <a:txBody>
                    <a:bodyPr/>
                    <a:lstStyle/>
                    <a:p>
                      <a:r>
                        <a:rPr lang="de-AT">
                          <a:latin typeface="Arial" panose="020B0604020202020204" pitchFamily="34" charset="0"/>
                          <a:cs typeface="Arial" panose="020B0604020202020204" pitchFamily="34" charset="0"/>
                        </a:rPr>
                        <a:t>Title</a:t>
                      </a:r>
                    </a:p>
                  </a:txBody>
                  <a:tcPr/>
                </a:tc>
                <a:tc>
                  <a:txBody>
                    <a:bodyPr/>
                    <a:lstStyle/>
                    <a:p>
                      <a:r>
                        <a:rPr lang="de-AT">
                          <a:latin typeface="Arial" panose="020B0604020202020204" pitchFamily="34" charset="0"/>
                          <a:cs typeface="Arial" panose="020B0604020202020204" pitchFamily="34" charset="0"/>
                        </a:rPr>
                        <a:t>Assessment </a:t>
                      </a:r>
                      <a:r>
                        <a:rPr lang="de-AT" err="1">
                          <a:latin typeface="Arial" panose="020B0604020202020204" pitchFamily="34" charset="0"/>
                          <a:cs typeface="Arial" panose="020B0604020202020204" pitchFamily="34" charset="0"/>
                        </a:rPr>
                        <a:t>team</a:t>
                      </a:r>
                      <a:endParaRPr lang="de-AT">
                        <a:latin typeface="Arial" panose="020B0604020202020204" pitchFamily="34" charset="0"/>
                        <a:cs typeface="Arial" panose="020B0604020202020204" pitchFamily="34" charset="0"/>
                      </a:endParaRPr>
                    </a:p>
                  </a:txBody>
                  <a:tcPr/>
                </a:tc>
                <a:tc>
                  <a:txBody>
                    <a:bodyPr/>
                    <a:lstStyle/>
                    <a:p>
                      <a:r>
                        <a:rPr lang="de-AT" err="1">
                          <a:latin typeface="Arial" panose="020B0604020202020204" pitchFamily="34" charset="0"/>
                          <a:cs typeface="Arial" panose="020B0604020202020204" pitchFamily="34" charset="0"/>
                        </a:rPr>
                        <a:t>Patients</a:t>
                      </a:r>
                      <a:r>
                        <a:rPr lang="de-AT">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0000"/>
                  </a:ext>
                </a:extLst>
              </a:tr>
              <a:tr h="936104">
                <a:tc>
                  <a:txBody>
                    <a:bodyPr/>
                    <a:lstStyle/>
                    <a:p>
                      <a:r>
                        <a:rPr lang="de-AT" sz="1400">
                          <a:latin typeface="Arial" panose="020B0604020202020204" pitchFamily="34" charset="0"/>
                          <a:cs typeface="Arial" panose="020B0604020202020204" pitchFamily="34" charset="0"/>
                        </a:rPr>
                        <a:t>OTCA01</a:t>
                      </a:r>
                    </a:p>
                    <a:p>
                      <a:r>
                        <a:rPr lang="de-AT" sz="1400">
                          <a:latin typeface="Arial" panose="020B0604020202020204" pitchFamily="34" charset="0"/>
                          <a:cs typeface="Arial" panose="020B0604020202020204" pitchFamily="34" charset="0"/>
                        </a:rPr>
                        <a:t>Nov 2016</a:t>
                      </a:r>
                    </a:p>
                  </a:txBody>
                  <a:tcPr/>
                </a:tc>
                <a:tc>
                  <a:txBody>
                    <a:bodyPr/>
                    <a:lstStyle/>
                    <a:p>
                      <a:r>
                        <a:rPr lang="en-US" sz="1400">
                          <a:latin typeface="Arial" panose="020B0604020202020204" pitchFamily="34" charset="0"/>
                          <a:cs typeface="Arial" panose="020B0604020202020204" pitchFamily="34" charset="0"/>
                        </a:rPr>
                        <a:t>Wearable cardioverter-defibrillator therapy in primary and secondary prevention of sudden cardiac arrest in patients at risk</a:t>
                      </a:r>
                      <a:endParaRPr lang="de-AT" sz="140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LBI-HTA/Austria</a:t>
                      </a:r>
                      <a:r>
                        <a:rPr lang="de-AT" sz="1400">
                          <a:latin typeface="Arial" panose="020B0604020202020204" pitchFamily="34" charset="0"/>
                          <a:cs typeface="Arial" panose="020B0604020202020204" pitchFamily="34" charset="0"/>
                        </a:rPr>
                        <a:t>,</a:t>
                      </a:r>
                      <a:r>
                        <a:rPr lang="de-AT" sz="1400" baseline="0">
                          <a:latin typeface="Arial" panose="020B0604020202020204" pitchFamily="34" charset="0"/>
                          <a:cs typeface="Arial" panose="020B0604020202020204" pitchFamily="34" charset="0"/>
                        </a:rPr>
                        <a:t> </a:t>
                      </a:r>
                      <a:r>
                        <a:rPr lang="de-AT" sz="1400" i="1" baseline="0">
                          <a:latin typeface="Arial" panose="020B0604020202020204" pitchFamily="34" charset="0"/>
                          <a:cs typeface="Arial" panose="020B0604020202020204" pitchFamily="34" charset="0"/>
                        </a:rPr>
                        <a:t>AAZ/ </a:t>
                      </a:r>
                      <a:r>
                        <a:rPr lang="de-AT" sz="1400" i="1" baseline="0" err="1">
                          <a:latin typeface="Arial" panose="020B0604020202020204" pitchFamily="34" charset="0"/>
                          <a:cs typeface="Arial" panose="020B0604020202020204" pitchFamily="34" charset="0"/>
                        </a:rPr>
                        <a:t>Croatia</a:t>
                      </a:r>
                      <a:r>
                        <a:rPr lang="de-AT" sz="1400" baseline="0">
                          <a:latin typeface="Arial" panose="020B0604020202020204" pitchFamily="34" charset="0"/>
                          <a:cs typeface="Arial" panose="020B0604020202020204" pitchFamily="34" charset="0"/>
                        </a:rPr>
                        <a:t>, </a:t>
                      </a:r>
                      <a:r>
                        <a:rPr lang="de-AT" sz="1400" baseline="0" err="1">
                          <a:latin typeface="Arial" panose="020B0604020202020204" pitchFamily="34" charset="0"/>
                          <a:cs typeface="Arial" panose="020B0604020202020204" pitchFamily="34" charset="0"/>
                        </a:rPr>
                        <a:t>IQWiG</a:t>
                      </a:r>
                      <a:r>
                        <a:rPr lang="de-AT" sz="1400" baseline="0">
                          <a:latin typeface="Arial" panose="020B0604020202020204" pitchFamily="34" charset="0"/>
                          <a:cs typeface="Arial" panose="020B0604020202020204" pitchFamily="34" charset="0"/>
                        </a:rPr>
                        <a:t>/ Germany, </a:t>
                      </a:r>
                      <a:r>
                        <a:rPr lang="de-AT" sz="1400" baseline="0" err="1">
                          <a:latin typeface="Arial" panose="020B0604020202020204" pitchFamily="34" charset="0"/>
                          <a:cs typeface="Arial" panose="020B0604020202020204" pitchFamily="34" charset="0"/>
                        </a:rPr>
                        <a:t>Avalia</a:t>
                      </a:r>
                      <a:r>
                        <a:rPr lang="de-AT" sz="1400" baseline="0">
                          <a:latin typeface="Arial" panose="020B0604020202020204" pitchFamily="34" charset="0"/>
                          <a:cs typeface="Arial" panose="020B0604020202020204" pitchFamily="34" charset="0"/>
                        </a:rPr>
                        <a:t>-t/ Spain</a:t>
                      </a:r>
                      <a:endParaRPr lang="de-AT" sz="140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a:latin typeface="Arial" panose="020B0604020202020204" pitchFamily="34" charset="0"/>
                          <a:cs typeface="Arial" panose="020B0604020202020204" pitchFamily="34" charset="0"/>
                        </a:rPr>
                        <a:t>Focus Group</a:t>
                      </a:r>
                    </a:p>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146016">
                <a:tc>
                  <a:txBody>
                    <a:bodyPr/>
                    <a:lstStyle/>
                    <a:p>
                      <a:r>
                        <a:rPr lang="de-AT" sz="1400">
                          <a:latin typeface="Arial" panose="020B0604020202020204" pitchFamily="34" charset="0"/>
                          <a:cs typeface="Arial" panose="020B0604020202020204" pitchFamily="34" charset="0"/>
                        </a:rPr>
                        <a:t>OTCA02</a:t>
                      </a:r>
                    </a:p>
                    <a:p>
                      <a:r>
                        <a:rPr lang="de-AT" sz="1400">
                          <a:latin typeface="Arial" panose="020B0604020202020204" pitchFamily="34" charset="0"/>
                          <a:cs typeface="Arial" panose="020B0604020202020204" pitchFamily="34" charset="0"/>
                        </a:rPr>
                        <a:t>Apr</a:t>
                      </a:r>
                      <a:r>
                        <a:rPr lang="de-AT" sz="1400" baseline="0">
                          <a:latin typeface="Arial" panose="020B0604020202020204" pitchFamily="34" charset="0"/>
                          <a:cs typeface="Arial" panose="020B0604020202020204" pitchFamily="34" charset="0"/>
                        </a:rPr>
                        <a:t> </a:t>
                      </a:r>
                      <a:r>
                        <a:rPr lang="de-AT" sz="1400">
                          <a:latin typeface="Arial" panose="020B0604020202020204" pitchFamily="34" charset="0"/>
                          <a:cs typeface="Arial" panose="020B0604020202020204" pitchFamily="34" charset="0"/>
                        </a:rPr>
                        <a:t>2017</a:t>
                      </a:r>
                    </a:p>
                  </a:txBody>
                  <a:tcPr/>
                </a:tc>
                <a:tc>
                  <a:txBody>
                    <a:bodyPr/>
                    <a:lstStyle/>
                    <a:p>
                      <a:r>
                        <a:rPr lang="en-US" sz="1400">
                          <a:latin typeface="Arial" panose="020B0604020202020204" pitchFamily="34" charset="0"/>
                          <a:cs typeface="Arial" panose="020B0604020202020204" pitchFamily="34" charset="0"/>
                        </a:rPr>
                        <a:t>Antibacterial-coated sutures versus non-antibacterial-coated sutures for the prevention of abdominal, superficial and deep, surgical site infection</a:t>
                      </a:r>
                      <a:endParaRPr lang="de-AT" sz="140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AAZ/ </a:t>
                      </a:r>
                      <a:r>
                        <a:rPr lang="de-AT" sz="1400" b="1" err="1">
                          <a:latin typeface="Arial" panose="020B0604020202020204" pitchFamily="34" charset="0"/>
                          <a:cs typeface="Arial" panose="020B0604020202020204" pitchFamily="34" charset="0"/>
                        </a:rPr>
                        <a:t>Croatia</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NSPHMPDB/ Romania</a:t>
                      </a:r>
                      <a:r>
                        <a:rPr lang="de-AT" sz="1400">
                          <a:latin typeface="Arial" panose="020B0604020202020204" pitchFamily="34" charset="0"/>
                          <a:cs typeface="Arial" panose="020B0604020202020204" pitchFamily="34" charset="0"/>
                        </a:rPr>
                        <a:t>, SUKL/ Czech </a:t>
                      </a:r>
                      <a:r>
                        <a:rPr lang="de-AT" sz="1400" err="1">
                          <a:latin typeface="Arial" panose="020B0604020202020204" pitchFamily="34" charset="0"/>
                          <a:cs typeface="Arial" panose="020B0604020202020204" pitchFamily="34" charset="0"/>
                        </a:rPr>
                        <a:t>Republic</a:t>
                      </a:r>
                      <a:r>
                        <a:rPr lang="de-AT" sz="1400">
                          <a:latin typeface="Arial" panose="020B0604020202020204" pitchFamily="34" charset="0"/>
                          <a:cs typeface="Arial" panose="020B0604020202020204" pitchFamily="34" charset="0"/>
                        </a:rPr>
                        <a:t>, NIPN/OGYEI/ </a:t>
                      </a:r>
                      <a:r>
                        <a:rPr lang="de-AT" sz="1400" err="1">
                          <a:latin typeface="Arial" panose="020B0604020202020204" pitchFamily="34" charset="0"/>
                          <a:cs typeface="Arial" panose="020B0604020202020204" pitchFamily="34" charset="0"/>
                        </a:rPr>
                        <a:t>Hungary</a:t>
                      </a:r>
                      <a:r>
                        <a:rPr lang="de-AT" sz="1400">
                          <a:latin typeface="Arial" panose="020B0604020202020204" pitchFamily="34" charset="0"/>
                          <a:cs typeface="Arial" panose="020B0604020202020204" pitchFamily="34" charset="0"/>
                        </a:rPr>
                        <a:t>,</a:t>
                      </a:r>
                      <a:r>
                        <a:rPr lang="de-AT" sz="1400" baseline="0">
                          <a:latin typeface="Arial" panose="020B0604020202020204" pitchFamily="34" charset="0"/>
                          <a:cs typeface="Arial" panose="020B0604020202020204" pitchFamily="34" charset="0"/>
                        </a:rPr>
                        <a:t> </a:t>
                      </a:r>
                      <a:r>
                        <a:rPr lang="de-AT" sz="1400">
                          <a:latin typeface="Arial" panose="020B0604020202020204" pitchFamily="34" charset="0"/>
                          <a:cs typeface="Arial" panose="020B0604020202020204" pitchFamily="34" charset="0"/>
                        </a:rPr>
                        <a:t>VASPVT/ </a:t>
                      </a:r>
                      <a:r>
                        <a:rPr lang="de-AT" sz="1400" err="1">
                          <a:latin typeface="Arial" panose="020B0604020202020204" pitchFamily="34" charset="0"/>
                          <a:cs typeface="Arial" panose="020B0604020202020204" pitchFamily="34" charset="0"/>
                        </a:rPr>
                        <a:t>Lithuania</a:t>
                      </a:r>
                      <a:r>
                        <a:rPr lang="de-AT" sz="1400">
                          <a:latin typeface="Arial" panose="020B0604020202020204" pitchFamily="34" charset="0"/>
                          <a:cs typeface="Arial" panose="020B0604020202020204" pitchFamily="34" charset="0"/>
                        </a:rPr>
                        <a:t>, SNHTA/ </a:t>
                      </a:r>
                      <a:r>
                        <a:rPr lang="de-AT" sz="1400" err="1">
                          <a:latin typeface="Arial" panose="020B0604020202020204" pitchFamily="34" charset="0"/>
                          <a:cs typeface="Arial" panose="020B0604020202020204" pitchFamily="34" charset="0"/>
                        </a:rPr>
                        <a:t>Switzerland</a:t>
                      </a:r>
                      <a:r>
                        <a:rPr lang="de-AT" sz="1400">
                          <a:latin typeface="Arial" panose="020B0604020202020204" pitchFamily="34" charset="0"/>
                          <a:cs typeface="Arial" panose="020B0604020202020204" pitchFamily="34" charset="0"/>
                        </a:rPr>
                        <a:t>, IQWIG/ Germany</a:t>
                      </a:r>
                    </a:p>
                  </a:txBody>
                  <a:tcPr/>
                </a:tc>
                <a:tc>
                  <a:txBody>
                    <a:bodyPr/>
                    <a:lstStyle/>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705192">
                <a:tc>
                  <a:txBody>
                    <a:bodyPr/>
                    <a:lstStyle/>
                    <a:p>
                      <a:r>
                        <a:rPr lang="de-AT" sz="1400" b="1" dirty="0">
                          <a:solidFill>
                            <a:srgbClr val="00B050"/>
                          </a:solidFill>
                          <a:latin typeface="Arial" panose="020B0604020202020204" pitchFamily="34" charset="0"/>
                          <a:cs typeface="Arial" panose="020B0604020202020204" pitchFamily="34" charset="0"/>
                        </a:rPr>
                        <a:t>OTCA03</a:t>
                      </a:r>
                    </a:p>
                    <a:p>
                      <a:r>
                        <a:rPr lang="de-AT" sz="1400" b="1" dirty="0">
                          <a:solidFill>
                            <a:srgbClr val="00B050"/>
                          </a:solidFill>
                          <a:latin typeface="Arial" panose="020B0604020202020204" pitchFamily="34" charset="0"/>
                          <a:cs typeface="Arial" panose="020B0604020202020204" pitchFamily="34" charset="0"/>
                        </a:rPr>
                        <a:t>Feb</a:t>
                      </a:r>
                      <a:r>
                        <a:rPr lang="de-AT" sz="1400" b="1" baseline="0" dirty="0">
                          <a:solidFill>
                            <a:srgbClr val="00B050"/>
                          </a:solidFill>
                          <a:latin typeface="Arial" panose="020B0604020202020204" pitchFamily="34" charset="0"/>
                          <a:cs typeface="Arial" panose="020B0604020202020204" pitchFamily="34" charset="0"/>
                        </a:rPr>
                        <a:t> 2018</a:t>
                      </a:r>
                      <a:endParaRPr lang="de-AT" sz="1400" b="1" dirty="0">
                        <a:solidFill>
                          <a:srgbClr val="00B050"/>
                        </a:solidFill>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Screening of fetal aneuploidies whereby non-invasive prenatal test </a:t>
                      </a:r>
                      <a:endParaRPr lang="de-AT"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de-AT" sz="1400" b="1" err="1">
                          <a:latin typeface="Arial" panose="020B0604020202020204" pitchFamily="34" charset="0"/>
                          <a:cs typeface="Arial" panose="020B0604020202020204" pitchFamily="34" charset="0"/>
                        </a:rPr>
                        <a:t>Avalia</a:t>
                      </a:r>
                      <a:r>
                        <a:rPr lang="de-AT" sz="1400" b="1">
                          <a:latin typeface="Arial" panose="020B0604020202020204" pitchFamily="34" charset="0"/>
                          <a:cs typeface="Arial" panose="020B0604020202020204" pitchFamily="34" charset="0"/>
                        </a:rPr>
                        <a:t>-t/ Spain</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RER/ </a:t>
                      </a:r>
                      <a:r>
                        <a:rPr lang="de-AT" sz="1400" i="1" err="1">
                          <a:latin typeface="Arial" panose="020B0604020202020204" pitchFamily="34" charset="0"/>
                          <a:cs typeface="Arial" panose="020B0604020202020204" pitchFamily="34" charset="0"/>
                        </a:rPr>
                        <a:t>Italy</a:t>
                      </a:r>
                      <a:r>
                        <a:rPr lang="de-AT" sz="1400">
                          <a:latin typeface="Arial" panose="020B0604020202020204" pitchFamily="34" charset="0"/>
                          <a:cs typeface="Arial" panose="020B0604020202020204" pitchFamily="34" charset="0"/>
                        </a:rPr>
                        <a:t>, </a:t>
                      </a:r>
                      <a:r>
                        <a:rPr lang="de-AT" sz="1400">
                          <a:solidFill>
                            <a:schemeClr val="tx1"/>
                          </a:solidFill>
                          <a:latin typeface="Arial" panose="020B0604020202020204" pitchFamily="34" charset="0"/>
                          <a:cs typeface="Arial" panose="020B0604020202020204" pitchFamily="34" charset="0"/>
                        </a:rPr>
                        <a:t>MIDT /</a:t>
                      </a:r>
                      <a:r>
                        <a:rPr lang="de-AT" sz="1400" err="1">
                          <a:solidFill>
                            <a:schemeClr val="tx1"/>
                          </a:solidFill>
                          <a:latin typeface="Arial" panose="020B0604020202020204" pitchFamily="34" charset="0"/>
                          <a:cs typeface="Arial" panose="020B0604020202020204" pitchFamily="34" charset="0"/>
                        </a:rPr>
                        <a:t>Denmark</a:t>
                      </a:r>
                      <a:r>
                        <a:rPr lang="de-AT" sz="1400">
                          <a:solidFill>
                            <a:schemeClr val="tx1"/>
                          </a:solidFill>
                          <a:latin typeface="Arial" panose="020B0604020202020204" pitchFamily="34" charset="0"/>
                          <a:cs typeface="Arial" panose="020B0604020202020204" pitchFamily="34" charset="0"/>
                        </a:rPr>
                        <a:t>, </a:t>
                      </a:r>
                      <a:r>
                        <a:rPr lang="de-AT" sz="1400">
                          <a:latin typeface="Arial" panose="020B0604020202020204" pitchFamily="34" charset="0"/>
                          <a:cs typeface="Arial" panose="020B0604020202020204" pitchFamily="34" charset="0"/>
                        </a:rPr>
                        <a:t>SNHTA/</a:t>
                      </a:r>
                      <a:r>
                        <a:rPr lang="de-AT" sz="1400" err="1">
                          <a:latin typeface="Arial" panose="020B0604020202020204" pitchFamily="34" charset="0"/>
                          <a:cs typeface="Arial" panose="020B0604020202020204" pitchFamily="34" charset="0"/>
                        </a:rPr>
                        <a:t>Switzerland</a:t>
                      </a:r>
                      <a:r>
                        <a:rPr lang="de-AT" sz="1400">
                          <a:latin typeface="Arial" panose="020B0604020202020204" pitchFamily="34" charset="0"/>
                          <a:cs typeface="Arial" panose="020B0604020202020204" pitchFamily="34" charset="0"/>
                        </a:rPr>
                        <a:t>, NIPN/</a:t>
                      </a:r>
                      <a:r>
                        <a:rPr lang="de-AT" sz="1400" err="1">
                          <a:latin typeface="Arial" panose="020B0604020202020204" pitchFamily="34" charset="0"/>
                          <a:cs typeface="Arial" panose="020B0604020202020204" pitchFamily="34" charset="0"/>
                        </a:rPr>
                        <a:t>Hungary</a:t>
                      </a:r>
                      <a:r>
                        <a:rPr lang="de-AT" sz="1400">
                          <a:latin typeface="Arial" panose="020B0604020202020204" pitchFamily="34" charset="0"/>
                          <a:cs typeface="Arial" panose="020B0604020202020204" pitchFamily="34" charset="0"/>
                        </a:rPr>
                        <a:t>, IQWIG/Germany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a:latin typeface="Arial" panose="020B0604020202020204" pitchFamily="34" charset="0"/>
                          <a:cs typeface="Arial" panose="020B0604020202020204" pitchFamily="34" charset="0"/>
                        </a:rPr>
                        <a:t>Comment</a:t>
                      </a:r>
                      <a:r>
                        <a:rPr lang="de-AT" sz="1400" baseline="0">
                          <a:latin typeface="Arial" panose="020B0604020202020204" pitchFamily="34" charset="0"/>
                          <a:cs typeface="Arial" panose="020B0604020202020204" pitchFamily="34" charset="0"/>
                        </a:rPr>
                        <a:t> </a:t>
                      </a:r>
                      <a:r>
                        <a:rPr lang="de-AT" sz="1400" baseline="0" err="1">
                          <a:latin typeface="Arial" panose="020B0604020202020204" pitchFamily="34" charset="0"/>
                          <a:cs typeface="Arial" panose="020B0604020202020204" pitchFamily="34" charset="0"/>
                        </a:rPr>
                        <a:t>scope</a:t>
                      </a:r>
                      <a:endParaRPr lang="de-AT" sz="1400">
                        <a:latin typeface="Arial" panose="020B0604020202020204" pitchFamily="34" charset="0"/>
                        <a:cs typeface="Arial" panose="020B0604020202020204" pitchFamily="34" charset="0"/>
                      </a:endParaRPr>
                    </a:p>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509409">
                <a:tc>
                  <a:txBody>
                    <a:bodyPr/>
                    <a:lstStyle/>
                    <a:p>
                      <a:r>
                        <a:rPr lang="de-AT" sz="1400" b="1" dirty="0">
                          <a:solidFill>
                            <a:srgbClr val="00B050"/>
                          </a:solidFill>
                          <a:latin typeface="Arial" panose="020B0604020202020204" pitchFamily="34" charset="0"/>
                          <a:cs typeface="Arial" panose="020B0604020202020204" pitchFamily="34" charset="0"/>
                        </a:rPr>
                        <a:t>OTCA04</a:t>
                      </a:r>
                    </a:p>
                    <a:p>
                      <a:r>
                        <a:rPr lang="de-AT" sz="1400" b="1" dirty="0">
                          <a:solidFill>
                            <a:srgbClr val="00B050"/>
                          </a:solidFill>
                          <a:latin typeface="Arial" panose="020B0604020202020204" pitchFamily="34" charset="0"/>
                          <a:cs typeface="Arial" panose="020B0604020202020204" pitchFamily="34" charset="0"/>
                        </a:rPr>
                        <a:t>Jan 2018</a:t>
                      </a:r>
                    </a:p>
                  </a:txBody>
                  <a:tcPr/>
                </a:tc>
                <a:tc>
                  <a:txBody>
                    <a:bodyPr/>
                    <a:lstStyle/>
                    <a:p>
                      <a:r>
                        <a:rPr lang="en-US" sz="1400" dirty="0">
                          <a:latin typeface="Arial" panose="020B0604020202020204" pitchFamily="34" charset="0"/>
                          <a:cs typeface="Arial" panose="020B0604020202020204" pitchFamily="34" charset="0"/>
                        </a:rPr>
                        <a:t>Added value of using gene-expression signature for adjuvant chemotherapy decisions in early breast cancer (</a:t>
                      </a:r>
                      <a:r>
                        <a:rPr lang="en-US" sz="1400" dirty="0" err="1">
                          <a:latin typeface="Arial" panose="020B0604020202020204" pitchFamily="34" charset="0"/>
                          <a:cs typeface="Arial" panose="020B0604020202020204" pitchFamily="34" charset="0"/>
                        </a:rPr>
                        <a:t>MammaPrint</a:t>
                      </a:r>
                      <a:r>
                        <a:rPr lang="en-US" sz="1400" dirty="0">
                          <a:latin typeface="Arial" panose="020B0604020202020204" pitchFamily="34" charset="0"/>
                          <a:cs typeface="Arial" panose="020B0604020202020204" pitchFamily="34" charset="0"/>
                        </a:rPr>
                        <a:t>)</a:t>
                      </a:r>
                      <a:endParaRPr lang="de-AT" sz="1400" dirty="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ZIN/ </a:t>
                      </a:r>
                      <a:r>
                        <a:rPr lang="de-AT" sz="1400" b="1" err="1">
                          <a:latin typeface="Arial" panose="020B0604020202020204" pitchFamily="34" charset="0"/>
                          <a:cs typeface="Arial" panose="020B0604020202020204" pitchFamily="34" charset="0"/>
                        </a:rPr>
                        <a:t>Netherlands</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KCE/ </a:t>
                      </a:r>
                      <a:r>
                        <a:rPr lang="de-AT" sz="1400" i="1" err="1">
                          <a:latin typeface="Arial" panose="020B0604020202020204" pitchFamily="34" charset="0"/>
                          <a:cs typeface="Arial" panose="020B0604020202020204" pitchFamily="34" charset="0"/>
                        </a:rPr>
                        <a:t>Belgium</a:t>
                      </a:r>
                      <a:r>
                        <a:rPr lang="de-AT" sz="1400">
                          <a:latin typeface="Arial" panose="020B0604020202020204" pitchFamily="34" charset="0"/>
                          <a:cs typeface="Arial" panose="020B0604020202020204" pitchFamily="34" charset="0"/>
                        </a:rPr>
                        <a:t>,</a:t>
                      </a:r>
                      <a:r>
                        <a:rPr lang="de-AT" sz="1400" baseline="0">
                          <a:latin typeface="Arial" panose="020B0604020202020204" pitchFamily="34" charset="0"/>
                          <a:cs typeface="Arial" panose="020B0604020202020204" pitchFamily="34" charset="0"/>
                        </a:rPr>
                        <a:t>  LBI-HTA/ Austria, HAS/ France</a:t>
                      </a:r>
                      <a:endParaRPr lang="de-AT" sz="140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err="1">
                          <a:latin typeface="Arial" panose="020B0604020202020204" pitchFamily="34" charset="0"/>
                          <a:cs typeface="Arial" panose="020B0604020202020204" pitchFamily="34" charset="0"/>
                        </a:rPr>
                        <a:t>Scoping</a:t>
                      </a:r>
                      <a:r>
                        <a:rPr lang="de-AT" sz="1400">
                          <a:latin typeface="Arial" panose="020B0604020202020204" pitchFamily="34" charset="0"/>
                          <a:cs typeface="Arial" panose="020B0604020202020204" pitchFamily="34" charset="0"/>
                        </a:rPr>
                        <a:t> </a:t>
                      </a:r>
                      <a:r>
                        <a:rPr lang="de-AT" sz="1400" err="1">
                          <a:latin typeface="Arial" panose="020B0604020202020204" pitchFamily="34" charset="0"/>
                          <a:cs typeface="Arial" panose="020B0604020202020204" pitchFamily="34" charset="0"/>
                        </a:rPr>
                        <a:t>meeting</a:t>
                      </a:r>
                      <a:r>
                        <a:rPr lang="de-AT" sz="1400" baseline="0">
                          <a:latin typeface="Arial" panose="020B0604020202020204" pitchFamily="34" charset="0"/>
                          <a:cs typeface="Arial" panose="020B0604020202020204" pitchFamily="34" charset="0"/>
                        </a:rPr>
                        <a:t> + </a:t>
                      </a:r>
                      <a:r>
                        <a:rPr lang="de-AT" sz="1400" baseline="0" err="1">
                          <a:latin typeface="Arial" panose="020B0604020202020204" pitchFamily="34" charset="0"/>
                          <a:cs typeface="Arial" panose="020B0604020202020204" pitchFamily="34" charset="0"/>
                        </a:rPr>
                        <a:t>review</a:t>
                      </a:r>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509409">
                <a:tc>
                  <a:txBody>
                    <a:bodyPr/>
                    <a:lstStyle/>
                    <a:p>
                      <a:r>
                        <a:rPr lang="de-AT" sz="1400">
                          <a:latin typeface="Arial" panose="020B0604020202020204" pitchFamily="34" charset="0"/>
                          <a:cs typeface="Arial" panose="020B0604020202020204" pitchFamily="34" charset="0"/>
                        </a:rPr>
                        <a:t>OTCA05</a:t>
                      </a:r>
                    </a:p>
                    <a:p>
                      <a:r>
                        <a:rPr lang="de-AT" sz="1400">
                          <a:latin typeface="Arial" panose="020B0604020202020204" pitchFamily="34" charset="0"/>
                          <a:cs typeface="Arial" panose="020B0604020202020204" pitchFamily="34" charset="0"/>
                        </a:rPr>
                        <a:t>April 2017</a:t>
                      </a:r>
                    </a:p>
                  </a:txBody>
                  <a:tcPr/>
                </a:tc>
                <a:tc>
                  <a:txBody>
                    <a:bodyPr/>
                    <a:lstStyle/>
                    <a:p>
                      <a:r>
                        <a:rPr lang="en-US" sz="1400">
                          <a:latin typeface="Arial" panose="020B0604020202020204" pitchFamily="34" charset="0"/>
                          <a:cs typeface="Arial" panose="020B0604020202020204" pitchFamily="34" charset="0"/>
                        </a:rPr>
                        <a:t>Repetitive transcranial magnetic stimulation for treatment-resistant major depression</a:t>
                      </a:r>
                      <a:endParaRPr lang="de-AT" sz="140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LBI-HTA/ Austria</a:t>
                      </a:r>
                      <a:r>
                        <a:rPr lang="de-AT" sz="1400">
                          <a:latin typeface="Arial" panose="020B0604020202020204" pitchFamily="34" charset="0"/>
                          <a:cs typeface="Arial" panose="020B0604020202020204" pitchFamily="34" charset="0"/>
                        </a:rPr>
                        <a:t>, </a:t>
                      </a:r>
                      <a:r>
                        <a:rPr lang="de-AT" sz="1400" i="1" err="1">
                          <a:latin typeface="Arial" panose="020B0604020202020204" pitchFamily="34" charset="0"/>
                          <a:cs typeface="Arial" panose="020B0604020202020204" pitchFamily="34" charset="0"/>
                        </a:rPr>
                        <a:t>Osteba</a:t>
                      </a:r>
                      <a:r>
                        <a:rPr lang="de-AT" sz="1400" i="1">
                          <a:latin typeface="Arial" panose="020B0604020202020204" pitchFamily="34" charset="0"/>
                          <a:cs typeface="Arial" panose="020B0604020202020204" pitchFamily="34" charset="0"/>
                        </a:rPr>
                        <a:t>/ Spain</a:t>
                      </a:r>
                      <a:r>
                        <a:rPr lang="de-AT" sz="1400">
                          <a:latin typeface="Arial" panose="020B0604020202020204" pitchFamily="34" charset="0"/>
                          <a:cs typeface="Arial" panose="020B0604020202020204" pitchFamily="34" charset="0"/>
                        </a:rPr>
                        <a:t>, KCE/ </a:t>
                      </a:r>
                      <a:r>
                        <a:rPr lang="de-AT" sz="1400" err="1">
                          <a:latin typeface="Arial" panose="020B0604020202020204" pitchFamily="34" charset="0"/>
                          <a:cs typeface="Arial" panose="020B0604020202020204" pitchFamily="34" charset="0"/>
                        </a:rPr>
                        <a:t>Belgium</a:t>
                      </a:r>
                      <a:r>
                        <a:rPr lang="de-AT" sz="1400">
                          <a:latin typeface="Arial" panose="020B0604020202020204" pitchFamily="34" charset="0"/>
                          <a:cs typeface="Arial" panose="020B0604020202020204" pitchFamily="34" charset="0"/>
                        </a:rPr>
                        <a:t>,</a:t>
                      </a:r>
                      <a:r>
                        <a:rPr lang="de-AT" sz="1400" baseline="0">
                          <a:latin typeface="Arial" panose="020B0604020202020204" pitchFamily="34" charset="0"/>
                          <a:cs typeface="Arial" panose="020B0604020202020204" pitchFamily="34" charset="0"/>
                        </a:rPr>
                        <a:t> </a:t>
                      </a:r>
                      <a:r>
                        <a:rPr lang="de-AT" sz="1400" baseline="0" err="1">
                          <a:latin typeface="Arial" panose="020B0604020202020204" pitchFamily="34" charset="0"/>
                          <a:cs typeface="Arial" panose="020B0604020202020204" pitchFamily="34" charset="0"/>
                        </a:rPr>
                        <a:t>Funcanis</a:t>
                      </a:r>
                      <a:r>
                        <a:rPr lang="de-AT" sz="1400" baseline="0">
                          <a:latin typeface="Arial" panose="020B0604020202020204" pitchFamily="34" charset="0"/>
                          <a:cs typeface="Arial" panose="020B0604020202020204" pitchFamily="34" charset="0"/>
                        </a:rPr>
                        <a:t>/ Spain</a:t>
                      </a:r>
                      <a:endParaRPr lang="de-AT" sz="1400">
                        <a:latin typeface="Arial" panose="020B0604020202020204" pitchFamily="34" charset="0"/>
                        <a:cs typeface="Arial" panose="020B0604020202020204" pitchFamily="34" charset="0"/>
                      </a:endParaRPr>
                    </a:p>
                  </a:txBody>
                  <a:tcPr/>
                </a:tc>
                <a:tc>
                  <a:txBody>
                    <a:bodyPr/>
                    <a:lstStyle/>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509409">
                <a:tc>
                  <a:txBody>
                    <a:bodyPr/>
                    <a:lstStyle/>
                    <a:p>
                      <a:r>
                        <a:rPr lang="de-AT" sz="1400" b="1" dirty="0">
                          <a:solidFill>
                            <a:srgbClr val="00B050"/>
                          </a:solidFill>
                          <a:latin typeface="Arial" panose="020B0604020202020204" pitchFamily="34" charset="0"/>
                          <a:cs typeface="Arial" panose="020B0604020202020204" pitchFamily="34" charset="0"/>
                        </a:rPr>
                        <a:t>OTCA09</a:t>
                      </a:r>
                    </a:p>
                    <a:p>
                      <a:r>
                        <a:rPr lang="de-AT" sz="1400" b="1" dirty="0">
                          <a:solidFill>
                            <a:srgbClr val="00B050"/>
                          </a:solidFill>
                          <a:latin typeface="Arial" panose="020B0604020202020204" pitchFamily="34" charset="0"/>
                          <a:cs typeface="Arial" panose="020B0604020202020204" pitchFamily="34" charset="0"/>
                        </a:rPr>
                        <a:t>April 2018</a:t>
                      </a:r>
                    </a:p>
                  </a:txBody>
                  <a:tcPr/>
                </a:tc>
                <a:tc>
                  <a:txBody>
                    <a:bodyPr/>
                    <a:lstStyle/>
                    <a:p>
                      <a:r>
                        <a:rPr lang="en-US" sz="1400">
                          <a:latin typeface="Arial" panose="020B0604020202020204" pitchFamily="34" charset="0"/>
                          <a:cs typeface="Arial" panose="020B0604020202020204" pitchFamily="34" charset="0"/>
                        </a:rPr>
                        <a:t>High-intensity focused ultrasound ablation for the treatment of prostate cancer</a:t>
                      </a:r>
                      <a:endParaRPr lang="de-AT" sz="1400">
                        <a:latin typeface="Arial" panose="020B0604020202020204" pitchFamily="34" charset="0"/>
                        <a:cs typeface="Arial" panose="020B0604020202020204" pitchFamily="34" charset="0"/>
                      </a:endParaRPr>
                    </a:p>
                  </a:txBody>
                  <a:tcPr/>
                </a:tc>
                <a:tc>
                  <a:txBody>
                    <a:bodyPr/>
                    <a:lstStyle/>
                    <a:p>
                      <a:r>
                        <a:rPr lang="de-AT" sz="1400" b="1" i="0">
                          <a:latin typeface="Arial" panose="020B0604020202020204" pitchFamily="34" charset="0"/>
                          <a:cs typeface="Arial" panose="020B0604020202020204" pitchFamily="34" charset="0"/>
                        </a:rPr>
                        <a:t>LBI-HTA/ Austria</a:t>
                      </a:r>
                      <a:r>
                        <a:rPr lang="de-AT" sz="1400">
                          <a:latin typeface="Arial" panose="020B0604020202020204" pitchFamily="34" charset="0"/>
                          <a:cs typeface="Arial" panose="020B0604020202020204" pitchFamily="34" charset="0"/>
                        </a:rPr>
                        <a:t>,</a:t>
                      </a:r>
                      <a:r>
                        <a:rPr lang="de-AT" sz="1400" baseline="0">
                          <a:latin typeface="Arial" panose="020B0604020202020204" pitchFamily="34" charset="0"/>
                          <a:cs typeface="Arial" panose="020B0604020202020204" pitchFamily="34" charset="0"/>
                        </a:rPr>
                        <a:t> </a:t>
                      </a:r>
                      <a:r>
                        <a:rPr lang="de-AT" sz="1400" i="1" baseline="0">
                          <a:latin typeface="Arial" panose="020B0604020202020204" pitchFamily="34" charset="0"/>
                          <a:cs typeface="Arial" panose="020B0604020202020204" pitchFamily="34" charset="0"/>
                        </a:rPr>
                        <a:t>VASPVT/ </a:t>
                      </a:r>
                      <a:r>
                        <a:rPr lang="de-AT" sz="1400" i="1" baseline="0" err="1">
                          <a:latin typeface="Arial" panose="020B0604020202020204" pitchFamily="34" charset="0"/>
                          <a:cs typeface="Arial" panose="020B0604020202020204" pitchFamily="34" charset="0"/>
                        </a:rPr>
                        <a:t>Lithuania</a:t>
                      </a:r>
                      <a:r>
                        <a:rPr lang="de-AT" sz="1400" baseline="0">
                          <a:latin typeface="Arial" panose="020B0604020202020204" pitchFamily="34" charset="0"/>
                          <a:cs typeface="Arial" panose="020B0604020202020204" pitchFamily="34" charset="0"/>
                        </a:rPr>
                        <a:t>, </a:t>
                      </a:r>
                      <a:r>
                        <a:rPr lang="de-AT" sz="1400">
                          <a:latin typeface="Arial" panose="020B0604020202020204" pitchFamily="34" charset="0"/>
                          <a:cs typeface="Arial" panose="020B0604020202020204" pitchFamily="34" charset="0"/>
                        </a:rPr>
                        <a:t>SNHTA/ </a:t>
                      </a:r>
                      <a:r>
                        <a:rPr lang="de-AT" sz="1400" err="1">
                          <a:latin typeface="Arial" panose="020B0604020202020204" pitchFamily="34" charset="0"/>
                          <a:cs typeface="Arial" panose="020B0604020202020204" pitchFamily="34" charset="0"/>
                        </a:rPr>
                        <a:t>Switzerland</a:t>
                      </a:r>
                      <a:r>
                        <a:rPr lang="de-AT" sz="1400">
                          <a:latin typeface="Arial" panose="020B0604020202020204" pitchFamily="34" charset="0"/>
                          <a:cs typeface="Arial" panose="020B0604020202020204" pitchFamily="34" charset="0"/>
                        </a:rPr>
                        <a:t>, AETS-ISCIII/ Spain, OSTEBA/ Spain</a:t>
                      </a:r>
                    </a:p>
                  </a:txBody>
                  <a:tcPr/>
                </a:tc>
                <a:tc>
                  <a:txBody>
                    <a:bodyPr/>
                    <a:lstStyle/>
                    <a:p>
                      <a:endParaRPr lang="de-A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pic>
        <p:nvPicPr>
          <p:cNvPr id="6" name="Afbeelding 4"/>
          <p:cNvPicPr>
            <a:picLocks noChangeAspect="1"/>
          </p:cNvPicPr>
          <p:nvPr/>
        </p:nvPicPr>
        <p:blipFill>
          <a:blip r:embed="rId3">
            <a:extLst>
              <a:ext uri="{28A0092B-C50C-407E-A947-70E740481C1C}">
                <a14:useLocalDpi xmlns:a14="http://schemas.microsoft.com/office/drawing/2010/main" val="0"/>
              </a:ext>
            </a:extLst>
          </a:blip>
          <a:srcRect l="76558" t="67751" r="14806" b="23679"/>
          <a:stretch>
            <a:fillRect/>
          </a:stretch>
        </p:blipFill>
        <p:spPr bwMode="auto">
          <a:xfrm>
            <a:off x="7884368" y="1988840"/>
            <a:ext cx="576064" cy="32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p:cNvPicPr>
            <a:picLocks noChangeAspect="1"/>
          </p:cNvPicPr>
          <p:nvPr/>
        </p:nvPicPr>
        <p:blipFill>
          <a:blip r:embed="rId3">
            <a:extLst>
              <a:ext uri="{28A0092B-C50C-407E-A947-70E740481C1C}">
                <a14:useLocalDpi xmlns:a14="http://schemas.microsoft.com/office/drawing/2010/main" val="0"/>
              </a:ext>
            </a:extLst>
          </a:blip>
          <a:srcRect l="76558" t="67751" r="14806" b="23679"/>
          <a:stretch>
            <a:fillRect/>
          </a:stretch>
        </p:blipFill>
        <p:spPr bwMode="auto">
          <a:xfrm>
            <a:off x="7956376" y="3972276"/>
            <a:ext cx="576064" cy="32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p:cNvPicPr>
            <a:picLocks noChangeAspect="1"/>
          </p:cNvPicPr>
          <p:nvPr/>
        </p:nvPicPr>
        <p:blipFill>
          <a:blip r:embed="rId3">
            <a:extLst>
              <a:ext uri="{28A0092B-C50C-407E-A947-70E740481C1C}">
                <a14:useLocalDpi xmlns:a14="http://schemas.microsoft.com/office/drawing/2010/main" val="0"/>
              </a:ext>
            </a:extLst>
          </a:blip>
          <a:srcRect l="76558" t="67751" r="14806" b="23679"/>
          <a:stretch>
            <a:fillRect/>
          </a:stretch>
        </p:blipFill>
        <p:spPr bwMode="auto">
          <a:xfrm>
            <a:off x="7956376" y="4908380"/>
            <a:ext cx="576064" cy="32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695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endParaRPr lang="de-AT"/>
          </a:p>
        </p:txBody>
      </p:sp>
      <p:sp>
        <p:nvSpPr>
          <p:cNvPr id="3" name="Titel 2"/>
          <p:cNvSpPr>
            <a:spLocks noGrp="1"/>
          </p:cNvSpPr>
          <p:nvPr>
            <p:ph type="title"/>
          </p:nvPr>
        </p:nvSpPr>
        <p:spPr>
          <a:xfrm>
            <a:off x="457200" y="274638"/>
            <a:ext cx="8229600" cy="782637"/>
          </a:xfrm>
        </p:spPr>
        <p:txBody>
          <a:bodyPr>
            <a:normAutofit/>
          </a:bodyPr>
          <a:lstStyle/>
          <a:p>
            <a:r>
              <a:rPr lang="de-AT" sz="3600" b="1" err="1"/>
              <a:t>Ongoing</a:t>
            </a:r>
            <a:r>
              <a:rPr lang="de-AT" sz="3600" b="1"/>
              <a:t> </a:t>
            </a:r>
            <a:r>
              <a:rPr lang="de-AT" sz="3600" b="1" err="1"/>
              <a:t>assessments</a:t>
            </a:r>
            <a:r>
              <a:rPr lang="de-AT" sz="3600" b="1"/>
              <a:t> (1/2)</a:t>
            </a:r>
          </a:p>
        </p:txBody>
      </p:sp>
      <p:graphicFrame>
        <p:nvGraphicFramePr>
          <p:cNvPr id="5" name="Tabelle 4"/>
          <p:cNvGraphicFramePr>
            <a:graphicFrameLocks noGrp="1"/>
          </p:cNvGraphicFramePr>
          <p:nvPr>
            <p:extLst/>
          </p:nvPr>
        </p:nvGraphicFramePr>
        <p:xfrm>
          <a:off x="284922" y="1136831"/>
          <a:ext cx="8574155" cy="5156448"/>
        </p:xfrm>
        <a:graphic>
          <a:graphicData uri="http://schemas.openxmlformats.org/drawingml/2006/table">
            <a:tbl>
              <a:tblPr firstRow="1" bandRow="1">
                <a:tableStyleId>{10A1B5D5-9B99-4C35-A422-299274C87663}</a:tableStyleId>
              </a:tblPr>
              <a:tblGrid>
                <a:gridCol w="1083309">
                  <a:extLst>
                    <a:ext uri="{9D8B030D-6E8A-4147-A177-3AD203B41FA5}">
                      <a16:colId xmlns:a16="http://schemas.microsoft.com/office/drawing/2014/main" xmlns="" val="20000"/>
                    </a:ext>
                  </a:extLst>
                </a:gridCol>
                <a:gridCol w="3221064">
                  <a:extLst>
                    <a:ext uri="{9D8B030D-6E8A-4147-A177-3AD203B41FA5}">
                      <a16:colId xmlns:a16="http://schemas.microsoft.com/office/drawing/2014/main" xmlns="" val="20001"/>
                    </a:ext>
                  </a:extLst>
                </a:gridCol>
                <a:gridCol w="3031533">
                  <a:extLst>
                    <a:ext uri="{9D8B030D-6E8A-4147-A177-3AD203B41FA5}">
                      <a16:colId xmlns:a16="http://schemas.microsoft.com/office/drawing/2014/main" xmlns="" val="20002"/>
                    </a:ext>
                  </a:extLst>
                </a:gridCol>
                <a:gridCol w="1238249">
                  <a:extLst>
                    <a:ext uri="{9D8B030D-6E8A-4147-A177-3AD203B41FA5}">
                      <a16:colId xmlns:a16="http://schemas.microsoft.com/office/drawing/2014/main" xmlns="" val="20003"/>
                    </a:ext>
                  </a:extLst>
                </a:gridCol>
              </a:tblGrid>
              <a:tr h="432048">
                <a:tc>
                  <a:txBody>
                    <a:bodyPr/>
                    <a:lstStyle/>
                    <a:p>
                      <a:r>
                        <a:rPr lang="de-AT" dirty="0">
                          <a:latin typeface="Arial" panose="020B0604020202020204" pitchFamily="34" charset="0"/>
                          <a:cs typeface="Arial" panose="020B0604020202020204" pitchFamily="34" charset="0"/>
                        </a:rPr>
                        <a:t>ID</a:t>
                      </a:r>
                    </a:p>
                  </a:txBody>
                  <a:tcPr/>
                </a:tc>
                <a:tc>
                  <a:txBody>
                    <a:bodyPr/>
                    <a:lstStyle/>
                    <a:p>
                      <a:r>
                        <a:rPr lang="de-AT">
                          <a:latin typeface="Arial" panose="020B0604020202020204" pitchFamily="34" charset="0"/>
                          <a:cs typeface="Arial" panose="020B0604020202020204" pitchFamily="34" charset="0"/>
                        </a:rPr>
                        <a:t>Title (</a:t>
                      </a:r>
                      <a:r>
                        <a:rPr lang="de-AT" err="1">
                          <a:latin typeface="Arial" panose="020B0604020202020204" pitchFamily="34" charset="0"/>
                          <a:cs typeface="Arial" panose="020B0604020202020204" pitchFamily="34" charset="0"/>
                        </a:rPr>
                        <a:t>ongoing</a:t>
                      </a:r>
                      <a:r>
                        <a:rPr lang="de-AT">
                          <a:latin typeface="Arial" panose="020B0604020202020204" pitchFamily="34" charset="0"/>
                          <a:cs typeface="Arial" panose="020B0604020202020204" pitchFamily="34" charset="0"/>
                        </a:rPr>
                        <a:t>)</a:t>
                      </a:r>
                    </a:p>
                  </a:txBody>
                  <a:tcPr/>
                </a:tc>
                <a:tc>
                  <a:txBody>
                    <a:bodyPr/>
                    <a:lstStyle/>
                    <a:p>
                      <a:r>
                        <a:rPr lang="de-AT">
                          <a:latin typeface="Arial" panose="020B0604020202020204" pitchFamily="34" charset="0"/>
                          <a:cs typeface="Arial" panose="020B0604020202020204" pitchFamily="34" charset="0"/>
                        </a:rPr>
                        <a:t>Assessment</a:t>
                      </a:r>
                      <a:r>
                        <a:rPr lang="de-AT" baseline="0">
                          <a:latin typeface="Arial" panose="020B0604020202020204" pitchFamily="34" charset="0"/>
                          <a:cs typeface="Arial" panose="020B0604020202020204" pitchFamily="34" charset="0"/>
                        </a:rPr>
                        <a:t> </a:t>
                      </a:r>
                      <a:r>
                        <a:rPr lang="de-AT" baseline="0" err="1">
                          <a:latin typeface="Arial" panose="020B0604020202020204" pitchFamily="34" charset="0"/>
                          <a:cs typeface="Arial" panose="020B0604020202020204" pitchFamily="34" charset="0"/>
                        </a:rPr>
                        <a:t>team</a:t>
                      </a:r>
                      <a:endParaRPr lang="de-AT">
                        <a:latin typeface="Arial" panose="020B0604020202020204" pitchFamily="34" charset="0"/>
                        <a:cs typeface="Arial" panose="020B0604020202020204" pitchFamily="34" charset="0"/>
                      </a:endParaRPr>
                    </a:p>
                  </a:txBody>
                  <a:tcPr/>
                </a:tc>
                <a:tc>
                  <a:txBody>
                    <a:bodyPr/>
                    <a:lstStyle/>
                    <a:p>
                      <a:r>
                        <a:rPr lang="de-AT" err="1">
                          <a:latin typeface="Arial" panose="020B0604020202020204" pitchFamily="34" charset="0"/>
                          <a:cs typeface="Arial" panose="020B0604020202020204" pitchFamily="34" charset="0"/>
                        </a:rPr>
                        <a:t>Patients</a:t>
                      </a:r>
                      <a:r>
                        <a:rPr lang="de-AT">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0000"/>
                  </a:ext>
                </a:extLst>
              </a:tr>
              <a:tr h="699506">
                <a:tc>
                  <a:txBody>
                    <a:bodyPr/>
                    <a:lstStyle/>
                    <a:p>
                      <a:r>
                        <a:rPr lang="de-AT" sz="1400">
                          <a:solidFill>
                            <a:schemeClr val="tx1"/>
                          </a:solidFill>
                          <a:latin typeface="Arial" panose="020B0604020202020204" pitchFamily="34" charset="0"/>
                          <a:cs typeface="Arial" panose="020B0604020202020204" pitchFamily="34" charset="0"/>
                        </a:rPr>
                        <a:t>OTCA06</a:t>
                      </a:r>
                    </a:p>
                    <a:p>
                      <a:r>
                        <a:rPr lang="de-AT" sz="1400" baseline="0">
                          <a:solidFill>
                            <a:schemeClr val="tx1"/>
                          </a:solidFill>
                          <a:latin typeface="Arial" panose="020B0604020202020204" pitchFamily="34" charset="0"/>
                          <a:cs typeface="Arial" panose="020B0604020202020204" pitchFamily="34" charset="0"/>
                        </a:rPr>
                        <a:t>June 2018</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r>
                        <a:rPr lang="en-US" sz="1400" b="0" err="1">
                          <a:latin typeface="Arial" panose="020B0604020202020204" pitchFamily="34" charset="0"/>
                          <a:cs typeface="Arial" panose="020B0604020202020204" pitchFamily="34" charset="0"/>
                        </a:rPr>
                        <a:t>Transcatheter</a:t>
                      </a:r>
                      <a:r>
                        <a:rPr lang="en-US" sz="1400" b="0">
                          <a:latin typeface="Arial" panose="020B0604020202020204" pitchFamily="34" charset="0"/>
                          <a:cs typeface="Arial" panose="020B0604020202020204" pitchFamily="34" charset="0"/>
                        </a:rPr>
                        <a:t> aortic valve implantation in patients at intermediate surgical risk</a:t>
                      </a:r>
                      <a:endParaRPr lang="de-AT" sz="1400" b="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AGENAS/ </a:t>
                      </a:r>
                      <a:r>
                        <a:rPr lang="de-AT" sz="1400" b="1" err="1">
                          <a:latin typeface="Arial" panose="020B0604020202020204" pitchFamily="34" charset="0"/>
                          <a:cs typeface="Arial" panose="020B0604020202020204" pitchFamily="34" charset="0"/>
                        </a:rPr>
                        <a:t>Italy</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NIPHNO/ </a:t>
                      </a:r>
                      <a:r>
                        <a:rPr lang="de-AT" sz="1400" i="1" err="1">
                          <a:latin typeface="Arial" panose="020B0604020202020204" pitchFamily="34" charset="0"/>
                          <a:cs typeface="Arial" panose="020B0604020202020204" pitchFamily="34" charset="0"/>
                        </a:rPr>
                        <a:t>Norway</a:t>
                      </a:r>
                      <a:r>
                        <a:rPr lang="de-AT" sz="1400">
                          <a:latin typeface="Arial" panose="020B0604020202020204" pitchFamily="34" charset="0"/>
                          <a:cs typeface="Arial" panose="020B0604020202020204" pitchFamily="34" charset="0"/>
                        </a:rPr>
                        <a:t>,</a:t>
                      </a:r>
                      <a:r>
                        <a:rPr lang="de-AT" sz="1400" baseline="0">
                          <a:latin typeface="Arial" panose="020B0604020202020204" pitchFamily="34" charset="0"/>
                          <a:cs typeface="Arial" panose="020B0604020202020204" pitchFamily="34" charset="0"/>
                        </a:rPr>
                        <a:t> </a:t>
                      </a:r>
                      <a:r>
                        <a:rPr lang="it-IT" sz="1400">
                          <a:latin typeface="Arial" panose="020B0604020202020204" pitchFamily="34" charset="0"/>
                          <a:cs typeface="Arial" panose="020B0604020202020204" pitchFamily="34" charset="0"/>
                        </a:rPr>
                        <a:t>SNHTA/ </a:t>
                      </a:r>
                      <a:r>
                        <a:rPr lang="it-IT" sz="1400" err="1">
                          <a:latin typeface="Arial" panose="020B0604020202020204" pitchFamily="34" charset="0"/>
                          <a:cs typeface="Arial" panose="020B0604020202020204" pitchFamily="34" charset="0"/>
                        </a:rPr>
                        <a:t>Switzerland</a:t>
                      </a:r>
                      <a:r>
                        <a:rPr lang="it-IT" sz="1400">
                          <a:latin typeface="Arial" panose="020B0604020202020204" pitchFamily="34" charset="0"/>
                          <a:cs typeface="Arial" panose="020B0604020202020204" pitchFamily="34" charset="0"/>
                        </a:rPr>
                        <a:t>, OCSC/ </a:t>
                      </a:r>
                      <a:r>
                        <a:rPr lang="it-IT" sz="1400" err="1">
                          <a:latin typeface="Arial" panose="020B0604020202020204" pitchFamily="34" charset="0"/>
                          <a:cs typeface="Arial" panose="020B0604020202020204" pitchFamily="34" charset="0"/>
                        </a:rPr>
                        <a:t>Greece</a:t>
                      </a:r>
                      <a:r>
                        <a:rPr lang="it-IT" sz="1400">
                          <a:latin typeface="Arial" panose="020B0604020202020204" pitchFamily="34" charset="0"/>
                          <a:cs typeface="Arial" panose="020B0604020202020204" pitchFamily="34" charset="0"/>
                        </a:rPr>
                        <a:t>, HIQA/ </a:t>
                      </a:r>
                      <a:r>
                        <a:rPr lang="it-IT" sz="1400" err="1">
                          <a:latin typeface="Arial" panose="020B0604020202020204" pitchFamily="34" charset="0"/>
                          <a:cs typeface="Arial" panose="020B0604020202020204" pitchFamily="34" charset="0"/>
                        </a:rPr>
                        <a:t>Ireland</a:t>
                      </a:r>
                      <a:r>
                        <a:rPr lang="it-IT" sz="1400">
                          <a:latin typeface="Arial" panose="020B0604020202020204" pitchFamily="34" charset="0"/>
                          <a:cs typeface="Arial" panose="020B0604020202020204" pitchFamily="34" charset="0"/>
                        </a:rPr>
                        <a:t>, KCE/ </a:t>
                      </a:r>
                      <a:r>
                        <a:rPr lang="it-IT" sz="1400" err="1">
                          <a:latin typeface="Arial" panose="020B0604020202020204" pitchFamily="34" charset="0"/>
                          <a:cs typeface="Arial" panose="020B0604020202020204" pitchFamily="34" charset="0"/>
                        </a:rPr>
                        <a:t>Belgium</a:t>
                      </a:r>
                      <a:r>
                        <a:rPr lang="it-IT" sz="1400">
                          <a:latin typeface="Arial" panose="020B0604020202020204" pitchFamily="34" charset="0"/>
                          <a:cs typeface="Arial" panose="020B0604020202020204" pitchFamily="34" charset="0"/>
                        </a:rPr>
                        <a:t>, REGIONE VENETO/ </a:t>
                      </a:r>
                      <a:r>
                        <a:rPr lang="it-IT" sz="1400" err="1">
                          <a:latin typeface="Arial" panose="020B0604020202020204" pitchFamily="34" charset="0"/>
                          <a:cs typeface="Arial" panose="020B0604020202020204" pitchFamily="34" charset="0"/>
                        </a:rPr>
                        <a:t>Italy</a:t>
                      </a:r>
                      <a:endParaRPr lang="de-AT" sz="1400">
                        <a:latin typeface="Arial" panose="020B0604020202020204" pitchFamily="34" charset="0"/>
                        <a:cs typeface="Arial" panose="020B0604020202020204" pitchFamily="34" charset="0"/>
                      </a:endParaRPr>
                    </a:p>
                  </a:txBody>
                  <a:tcPr/>
                </a:tc>
                <a:tc>
                  <a:txBody>
                    <a:bodyPr/>
                    <a:lstStyle/>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99506">
                <a:tc>
                  <a:txBody>
                    <a:bodyPr/>
                    <a:lstStyle/>
                    <a:p>
                      <a:r>
                        <a:rPr lang="de-AT" sz="1400" dirty="0">
                          <a:solidFill>
                            <a:schemeClr val="tx1"/>
                          </a:solidFill>
                          <a:latin typeface="Arial" panose="020B0604020202020204" pitchFamily="34" charset="0"/>
                          <a:cs typeface="Arial" panose="020B0604020202020204" pitchFamily="34" charset="0"/>
                        </a:rPr>
                        <a:t>OTCA07</a:t>
                      </a:r>
                    </a:p>
                    <a:p>
                      <a:r>
                        <a:rPr lang="de-AT" sz="1400" dirty="0">
                          <a:solidFill>
                            <a:schemeClr val="tx1"/>
                          </a:solidFill>
                          <a:latin typeface="Arial" panose="020B0604020202020204" pitchFamily="34" charset="0"/>
                          <a:cs typeface="Arial" panose="020B0604020202020204" pitchFamily="34" charset="0"/>
                        </a:rPr>
                        <a:t>June 2018</a:t>
                      </a:r>
                    </a:p>
                  </a:txBody>
                  <a:tcPr/>
                </a:tc>
                <a:tc>
                  <a:txBody>
                    <a:bodyPr/>
                    <a:lstStyle/>
                    <a:p>
                      <a:r>
                        <a:rPr lang="en-US" sz="1400" b="0">
                          <a:latin typeface="Arial" panose="020B0604020202020204" pitchFamily="34" charset="0"/>
                          <a:cs typeface="Arial" panose="020B0604020202020204" pitchFamily="34" charset="0"/>
                        </a:rPr>
                        <a:t>Femtosecond laser-assisted cataract surgery compared to standard ultrasound phacoemulsification cataract surgery</a:t>
                      </a:r>
                      <a:endParaRPr lang="de-AT" sz="1400" b="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RER/ </a:t>
                      </a:r>
                      <a:r>
                        <a:rPr lang="de-AT" sz="1400" b="1" err="1">
                          <a:latin typeface="Arial" panose="020B0604020202020204" pitchFamily="34" charset="0"/>
                          <a:cs typeface="Arial" panose="020B0604020202020204" pitchFamily="34" charset="0"/>
                        </a:rPr>
                        <a:t>Italy</a:t>
                      </a:r>
                      <a:r>
                        <a:rPr lang="de-AT" sz="1400" b="1">
                          <a:latin typeface="Arial" panose="020B0604020202020204" pitchFamily="34" charset="0"/>
                          <a:cs typeface="Arial" panose="020B0604020202020204" pitchFamily="34" charset="0"/>
                        </a:rPr>
                        <a:t>,</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GÖG/ Austria,</a:t>
                      </a:r>
                      <a:r>
                        <a:rPr lang="de-AT" sz="1400" i="1" baseline="0">
                          <a:latin typeface="Arial" panose="020B0604020202020204" pitchFamily="34" charset="0"/>
                          <a:cs typeface="Arial" panose="020B0604020202020204" pitchFamily="34" charset="0"/>
                        </a:rPr>
                        <a:t> HAS/ France</a:t>
                      </a:r>
                      <a:r>
                        <a:rPr lang="de-AT" sz="1400" baseline="0">
                          <a:latin typeface="Arial" panose="020B0604020202020204" pitchFamily="34" charset="0"/>
                          <a:cs typeface="Arial" panose="020B0604020202020204" pitchFamily="34" charset="0"/>
                        </a:rPr>
                        <a:t>, </a:t>
                      </a:r>
                      <a:r>
                        <a:rPr lang="pt-BR" sz="1400">
                          <a:latin typeface="Arial" panose="020B0604020202020204" pitchFamily="34" charset="0"/>
                          <a:cs typeface="Arial" panose="020B0604020202020204" pitchFamily="34" charset="0"/>
                        </a:rPr>
                        <a:t>KCE/ Belgium, Osteba/ Spain, SESCS/FUNCANIS/ Spain,</a:t>
                      </a:r>
                      <a:r>
                        <a:rPr lang="pt-BR" sz="1400" baseline="0">
                          <a:latin typeface="Arial" panose="020B0604020202020204" pitchFamily="34" charset="0"/>
                          <a:cs typeface="Arial" panose="020B0604020202020204" pitchFamily="34" charset="0"/>
                        </a:rPr>
                        <a:t> </a:t>
                      </a:r>
                      <a:r>
                        <a:rPr lang="pt-BR" sz="1400">
                          <a:latin typeface="Arial" panose="020B0604020202020204" pitchFamily="34" charset="0"/>
                          <a:cs typeface="Arial" panose="020B0604020202020204" pitchFamily="34" charset="0"/>
                        </a:rPr>
                        <a:t>AQuAS/ Spain</a:t>
                      </a:r>
                      <a:endParaRPr lang="de-AT" sz="1400">
                        <a:latin typeface="Arial" panose="020B0604020202020204" pitchFamily="34" charset="0"/>
                        <a:cs typeface="Arial" panose="020B0604020202020204" pitchFamily="34" charset="0"/>
                      </a:endParaRPr>
                    </a:p>
                  </a:txBody>
                  <a:tcPr/>
                </a:tc>
                <a:tc>
                  <a:txBody>
                    <a:bodyPr/>
                    <a:lstStyle/>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699506">
                <a:tc>
                  <a:txBody>
                    <a:bodyPr/>
                    <a:lstStyle/>
                    <a:p>
                      <a:r>
                        <a:rPr lang="de-AT" sz="1400" dirty="0" smtClean="0">
                          <a:solidFill>
                            <a:schemeClr val="tx1"/>
                          </a:solidFill>
                          <a:latin typeface="Arial" panose="020B0604020202020204" pitchFamily="34" charset="0"/>
                          <a:cs typeface="Arial" panose="020B0604020202020204" pitchFamily="34" charset="0"/>
                        </a:rPr>
                        <a:t>OTJA08</a:t>
                      </a:r>
                      <a:endParaRPr lang="de-AT" sz="1400" dirty="0">
                        <a:solidFill>
                          <a:schemeClr val="tx1"/>
                        </a:solidFill>
                        <a:latin typeface="Arial" panose="020B0604020202020204" pitchFamily="34" charset="0"/>
                        <a:cs typeface="Arial" panose="020B0604020202020204" pitchFamily="34" charset="0"/>
                      </a:endParaRPr>
                    </a:p>
                    <a:p>
                      <a:r>
                        <a:rPr lang="de-AT" sz="1400" dirty="0" err="1">
                          <a:solidFill>
                            <a:schemeClr val="tx1"/>
                          </a:solidFill>
                          <a:latin typeface="Arial" panose="020B0604020202020204" pitchFamily="34" charset="0"/>
                          <a:cs typeface="Arial" panose="020B0604020202020204" pitchFamily="34" charset="0"/>
                        </a:rPr>
                        <a:t>July</a:t>
                      </a:r>
                      <a:r>
                        <a:rPr lang="de-AT" sz="1400" dirty="0">
                          <a:solidFill>
                            <a:schemeClr val="tx1"/>
                          </a:solidFill>
                          <a:latin typeface="Arial" panose="020B0604020202020204" pitchFamily="34" charset="0"/>
                          <a:cs typeface="Arial" panose="020B0604020202020204" pitchFamily="34" charset="0"/>
                        </a:rPr>
                        <a:t> 2018</a:t>
                      </a:r>
                    </a:p>
                  </a:txBody>
                  <a:tcPr/>
                </a:tc>
                <a:tc>
                  <a:txBody>
                    <a:bodyPr/>
                    <a:lstStyle/>
                    <a:p>
                      <a:r>
                        <a:rPr lang="en-US" sz="1400" b="0">
                          <a:latin typeface="Arial" panose="020B0604020202020204" pitchFamily="34" charset="0"/>
                          <a:cs typeface="Arial" panose="020B0604020202020204" pitchFamily="34" charset="0"/>
                        </a:rPr>
                        <a:t>Continuous glucose monitoring and flash glucose monitoring as personal, standalone systems in patients with diabetes mellitus treated with insulin</a:t>
                      </a:r>
                      <a:endParaRPr lang="de-AT" sz="1400" b="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AAZ/ </a:t>
                      </a:r>
                      <a:r>
                        <a:rPr lang="de-AT" sz="1400" b="1" err="1">
                          <a:latin typeface="Arial" panose="020B0604020202020204" pitchFamily="34" charset="0"/>
                          <a:cs typeface="Arial" panose="020B0604020202020204" pitchFamily="34" charset="0"/>
                        </a:rPr>
                        <a:t>Croatia</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HVB/ Austria, </a:t>
                      </a:r>
                      <a:r>
                        <a:rPr lang="de-AT" sz="1400" i="1" u="none" kern="1200">
                          <a:solidFill>
                            <a:schemeClr val="dk1"/>
                          </a:solidFill>
                          <a:latin typeface="Arial" panose="020B0604020202020204" pitchFamily="34" charset="0"/>
                          <a:ea typeface="+mn-ea"/>
                          <a:cs typeface="Arial" panose="020B0604020202020204" pitchFamily="34" charset="0"/>
                        </a:rPr>
                        <a:t>NIPHNO/ </a:t>
                      </a:r>
                      <a:r>
                        <a:rPr lang="de-AT" sz="1400" i="1" u="none" kern="1200" err="1">
                          <a:solidFill>
                            <a:schemeClr val="dk1"/>
                          </a:solidFill>
                          <a:latin typeface="Arial" panose="020B0604020202020204" pitchFamily="34" charset="0"/>
                          <a:ea typeface="+mn-ea"/>
                          <a:cs typeface="Arial" panose="020B0604020202020204" pitchFamily="34" charset="0"/>
                        </a:rPr>
                        <a:t>Norway</a:t>
                      </a:r>
                      <a:r>
                        <a:rPr lang="de-AT" sz="1400" u="none" kern="1200">
                          <a:solidFill>
                            <a:schemeClr val="dk1"/>
                          </a:solidFill>
                          <a:latin typeface="Arial" panose="020B0604020202020204" pitchFamily="34" charset="0"/>
                          <a:ea typeface="+mn-ea"/>
                          <a:cs typeface="Arial" panose="020B0604020202020204" pitchFamily="34" charset="0"/>
                        </a:rPr>
                        <a:t>, </a:t>
                      </a:r>
                      <a:r>
                        <a:rPr lang="de-AT" sz="1400" u="none" kern="1200" err="1">
                          <a:solidFill>
                            <a:schemeClr val="dk1"/>
                          </a:solidFill>
                          <a:latin typeface="Arial" panose="020B0604020202020204" pitchFamily="34" charset="0"/>
                          <a:ea typeface="+mn-ea"/>
                          <a:cs typeface="Arial" panose="020B0604020202020204" pitchFamily="34" charset="0"/>
                        </a:rPr>
                        <a:t>AQuAS</a:t>
                      </a:r>
                      <a:r>
                        <a:rPr lang="de-AT" sz="1400" u="none" kern="1200">
                          <a:solidFill>
                            <a:schemeClr val="dk1"/>
                          </a:solidFill>
                          <a:latin typeface="Arial" panose="020B0604020202020204" pitchFamily="34" charset="0"/>
                          <a:ea typeface="+mn-ea"/>
                          <a:cs typeface="Arial" panose="020B0604020202020204" pitchFamily="34" charset="0"/>
                        </a:rPr>
                        <a:t>/ Spain,</a:t>
                      </a:r>
                      <a:r>
                        <a:rPr lang="de-AT" sz="1400" u="none" kern="1200" baseline="0">
                          <a:solidFill>
                            <a:schemeClr val="dk1"/>
                          </a:solidFill>
                          <a:latin typeface="Arial" panose="020B0604020202020204" pitchFamily="34" charset="0"/>
                          <a:ea typeface="+mn-ea"/>
                          <a:cs typeface="Arial" panose="020B0604020202020204" pitchFamily="34" charset="0"/>
                        </a:rPr>
                        <a:t> HIS/ Scotland, RER/ </a:t>
                      </a:r>
                      <a:r>
                        <a:rPr lang="de-AT" sz="1400" u="none" kern="1200" baseline="0" err="1">
                          <a:solidFill>
                            <a:schemeClr val="dk1"/>
                          </a:solidFill>
                          <a:latin typeface="Arial" panose="020B0604020202020204" pitchFamily="34" charset="0"/>
                          <a:ea typeface="+mn-ea"/>
                          <a:cs typeface="Arial" panose="020B0604020202020204" pitchFamily="34" charset="0"/>
                        </a:rPr>
                        <a:t>Italy</a:t>
                      </a:r>
                      <a:endParaRPr lang="de-AT" sz="1400" u="none" kern="120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a:latin typeface="Arial" panose="020B0604020202020204" pitchFamily="34" charset="0"/>
                          <a:cs typeface="Arial" panose="020B0604020202020204" pitchFamily="34" charset="0"/>
                        </a:rPr>
                        <a:t>Patient </a:t>
                      </a:r>
                      <a:r>
                        <a:rPr lang="de-AT" sz="1400" err="1">
                          <a:latin typeface="Arial" panose="020B0604020202020204" pitchFamily="34" charset="0"/>
                          <a:cs typeface="Arial" panose="020B0604020202020204" pitchFamily="34" charset="0"/>
                        </a:rPr>
                        <a:t>input</a:t>
                      </a:r>
                      <a:r>
                        <a:rPr lang="de-AT" sz="1400">
                          <a:latin typeface="Arial" panose="020B0604020202020204" pitchFamily="34" charset="0"/>
                          <a:cs typeface="Arial" panose="020B0604020202020204" pitchFamily="34" charset="0"/>
                        </a:rPr>
                        <a:t> form</a:t>
                      </a:r>
                      <a:r>
                        <a:rPr lang="de-AT" sz="1400" baseline="0">
                          <a:latin typeface="Arial" panose="020B0604020202020204" pitchFamily="34" charset="0"/>
                          <a:cs typeface="Arial" panose="020B0604020202020204" pitchFamily="34" charset="0"/>
                        </a:rPr>
                        <a:t> and </a:t>
                      </a:r>
                      <a:r>
                        <a:rPr lang="de-AT" sz="1400" err="1">
                          <a:latin typeface="Arial" panose="020B0604020202020204" pitchFamily="34" charset="0"/>
                          <a:cs typeface="Arial" panose="020B0604020202020204" pitchFamily="34" charset="0"/>
                        </a:rPr>
                        <a:t>focus</a:t>
                      </a:r>
                      <a:r>
                        <a:rPr lang="de-AT" sz="1400">
                          <a:latin typeface="Arial" panose="020B0604020202020204" pitchFamily="34" charset="0"/>
                          <a:cs typeface="Arial" panose="020B0604020202020204" pitchFamily="34" charset="0"/>
                        </a:rPr>
                        <a:t> </a:t>
                      </a:r>
                      <a:r>
                        <a:rPr lang="de-AT" sz="1400" err="1">
                          <a:latin typeface="Arial" panose="020B0604020202020204" pitchFamily="34" charset="0"/>
                          <a:cs typeface="Arial" panose="020B0604020202020204" pitchFamily="34" charset="0"/>
                        </a:rPr>
                        <a:t>groups</a:t>
                      </a:r>
                      <a:endParaRPr lang="de-AT" sz="1400">
                        <a:latin typeface="Arial" panose="020B0604020202020204" pitchFamily="34" charset="0"/>
                        <a:cs typeface="Arial" panose="020B0604020202020204" pitchFamily="34" charset="0"/>
                      </a:endParaRPr>
                    </a:p>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699506">
                <a:tc>
                  <a:txBody>
                    <a:bodyPr/>
                    <a:lstStyle/>
                    <a:p>
                      <a:r>
                        <a:rPr lang="de-AT" sz="1400">
                          <a:solidFill>
                            <a:schemeClr val="tx1"/>
                          </a:solidFill>
                          <a:latin typeface="Arial" panose="020B0604020202020204" pitchFamily="34" charset="0"/>
                          <a:cs typeface="Arial" panose="020B0604020202020204" pitchFamily="34" charset="0"/>
                        </a:rPr>
                        <a:t>OTJA10</a:t>
                      </a:r>
                    </a:p>
                    <a:p>
                      <a:r>
                        <a:rPr lang="de-AT" sz="1400">
                          <a:solidFill>
                            <a:schemeClr val="tx1"/>
                          </a:solidFill>
                          <a:latin typeface="Arial" panose="020B0604020202020204" pitchFamily="34" charset="0"/>
                          <a:cs typeface="Arial" panose="020B0604020202020204" pitchFamily="34" charset="0"/>
                        </a:rPr>
                        <a:t>Jan</a:t>
                      </a:r>
                      <a:r>
                        <a:rPr lang="de-AT" sz="1400" baseline="0">
                          <a:solidFill>
                            <a:schemeClr val="tx1"/>
                          </a:solidFill>
                          <a:latin typeface="Arial" panose="020B0604020202020204" pitchFamily="34" charset="0"/>
                          <a:cs typeface="Arial" panose="020B0604020202020204" pitchFamily="34" charset="0"/>
                        </a:rPr>
                        <a:t> 2019</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r>
                        <a:rPr lang="en-US" sz="1400" b="0">
                          <a:latin typeface="Arial" panose="020B0604020202020204" pitchFamily="34" charset="0"/>
                          <a:cs typeface="Arial" panose="020B0604020202020204" pitchFamily="34" charset="0"/>
                        </a:rPr>
                        <a:t>Stool DNA testing (e.g. </a:t>
                      </a:r>
                      <a:r>
                        <a:rPr lang="en-US" sz="1400" b="0" err="1">
                          <a:latin typeface="Arial" panose="020B0604020202020204" pitchFamily="34" charset="0"/>
                          <a:cs typeface="Arial" panose="020B0604020202020204" pitchFamily="34" charset="0"/>
                        </a:rPr>
                        <a:t>ColoAlert</a:t>
                      </a:r>
                      <a:r>
                        <a:rPr lang="en-US" sz="1400" b="0">
                          <a:latin typeface="Arial" panose="020B0604020202020204" pitchFamily="34" charset="0"/>
                          <a:cs typeface="Arial" panose="020B0604020202020204" pitchFamily="34" charset="0"/>
                        </a:rPr>
                        <a:t>, </a:t>
                      </a:r>
                      <a:r>
                        <a:rPr lang="en-US" sz="1400" b="0" err="1">
                          <a:latin typeface="Arial" panose="020B0604020202020204" pitchFamily="34" charset="0"/>
                          <a:cs typeface="Arial" panose="020B0604020202020204" pitchFamily="34" charset="0"/>
                        </a:rPr>
                        <a:t>ColoGuard</a:t>
                      </a:r>
                      <a:r>
                        <a:rPr lang="en-US" sz="1400" b="0">
                          <a:latin typeface="Arial" panose="020B0604020202020204" pitchFamily="34" charset="0"/>
                          <a:cs typeface="Arial" panose="020B0604020202020204" pitchFamily="34" charset="0"/>
                        </a:rPr>
                        <a:t>) for early detection of colorectal cancer</a:t>
                      </a:r>
                      <a:endParaRPr lang="de-AT" sz="1400" b="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GÖG/ Austria</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NIJZ/ </a:t>
                      </a:r>
                      <a:r>
                        <a:rPr lang="de-AT" sz="1400" i="1" err="1">
                          <a:latin typeface="Arial" panose="020B0604020202020204" pitchFamily="34" charset="0"/>
                          <a:cs typeface="Arial" panose="020B0604020202020204" pitchFamily="34" charset="0"/>
                        </a:rPr>
                        <a:t>Slovenia</a:t>
                      </a:r>
                      <a:r>
                        <a:rPr lang="de-AT" sz="1400">
                          <a:latin typeface="Arial" panose="020B0604020202020204" pitchFamily="34" charset="0"/>
                          <a:cs typeface="Arial" panose="020B0604020202020204" pitchFamily="34" charset="0"/>
                        </a:rPr>
                        <a:t>, </a:t>
                      </a:r>
                      <a:r>
                        <a:rPr lang="de-AT" sz="1400" i="1">
                          <a:latin typeface="Arial" panose="020B0604020202020204" pitchFamily="34" charset="0"/>
                          <a:cs typeface="Arial" panose="020B0604020202020204" pitchFamily="34" charset="0"/>
                        </a:rPr>
                        <a:t>JAZMP/ </a:t>
                      </a:r>
                      <a:r>
                        <a:rPr lang="de-AT" sz="1400" i="1" err="1">
                          <a:latin typeface="Arial" panose="020B0604020202020204" pitchFamily="34" charset="0"/>
                          <a:cs typeface="Arial" panose="020B0604020202020204" pitchFamily="34" charset="0"/>
                        </a:rPr>
                        <a:t>Slovenia</a:t>
                      </a:r>
                      <a:r>
                        <a:rPr lang="de-AT" sz="1400">
                          <a:latin typeface="Arial" panose="020B0604020202020204" pitchFamily="34" charset="0"/>
                          <a:cs typeface="Arial" panose="020B0604020202020204" pitchFamily="34" charset="0"/>
                        </a:rPr>
                        <a:t>, NICE/ UK, AGENAS/ </a:t>
                      </a:r>
                      <a:r>
                        <a:rPr lang="de-AT" sz="1400" err="1">
                          <a:latin typeface="Arial" panose="020B0604020202020204" pitchFamily="34" charset="0"/>
                          <a:cs typeface="Arial" panose="020B0604020202020204" pitchFamily="34" charset="0"/>
                        </a:rPr>
                        <a:t>Italy</a:t>
                      </a:r>
                      <a:r>
                        <a:rPr lang="de-AT" sz="1400">
                          <a:latin typeface="Arial" panose="020B0604020202020204" pitchFamily="34" charset="0"/>
                          <a:cs typeface="Arial" panose="020B0604020202020204" pitchFamily="34" charset="0"/>
                        </a:rPr>
                        <a:t>, DEFACTUM/ </a:t>
                      </a:r>
                      <a:r>
                        <a:rPr lang="de-AT" sz="1400" err="1">
                          <a:latin typeface="Arial" panose="020B0604020202020204" pitchFamily="34" charset="0"/>
                          <a:cs typeface="Arial" panose="020B0604020202020204" pitchFamily="34" charset="0"/>
                        </a:rPr>
                        <a:t>Denmark</a:t>
                      </a:r>
                      <a:r>
                        <a:rPr lang="de-AT" sz="1400">
                          <a:latin typeface="Arial" panose="020B0604020202020204" pitchFamily="34" charset="0"/>
                          <a:cs typeface="Arial" panose="020B0604020202020204" pitchFamily="34" charset="0"/>
                        </a:rPr>
                        <a:t>, OSTEBA/ Spain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a:latin typeface="Arial" panose="020B0604020202020204" pitchFamily="34" charset="0"/>
                          <a:cs typeface="Arial" panose="020B0604020202020204" pitchFamily="34" charset="0"/>
                        </a:rPr>
                        <a:t>Semi-</a:t>
                      </a:r>
                      <a:r>
                        <a:rPr lang="de-AT" sz="1400" err="1">
                          <a:latin typeface="Arial" panose="020B0604020202020204" pitchFamily="34" charset="0"/>
                          <a:cs typeface="Arial" panose="020B0604020202020204" pitchFamily="34" charset="0"/>
                        </a:rPr>
                        <a:t>structured</a:t>
                      </a:r>
                      <a:r>
                        <a:rPr lang="de-AT" sz="1400">
                          <a:latin typeface="Arial" panose="020B0604020202020204" pitchFamily="34" charset="0"/>
                          <a:cs typeface="Arial" panose="020B0604020202020204" pitchFamily="34" charset="0"/>
                        </a:rPr>
                        <a:t> </a:t>
                      </a:r>
                      <a:r>
                        <a:rPr lang="de-AT" sz="1400" err="1">
                          <a:latin typeface="Arial" panose="020B0604020202020204" pitchFamily="34" charset="0"/>
                          <a:cs typeface="Arial" panose="020B0604020202020204" pitchFamily="34" charset="0"/>
                        </a:rPr>
                        <a:t>interviews</a:t>
                      </a:r>
                      <a:endParaRPr lang="de-AT" sz="1400">
                        <a:latin typeface="Arial" panose="020B0604020202020204" pitchFamily="34" charset="0"/>
                        <a:cs typeface="Arial" panose="020B0604020202020204" pitchFamily="34" charset="0"/>
                      </a:endParaRPr>
                    </a:p>
                    <a:p>
                      <a:endParaRPr lang="de-AT"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699506">
                <a:tc>
                  <a:txBody>
                    <a:bodyPr/>
                    <a:lstStyle/>
                    <a:p>
                      <a:r>
                        <a:rPr lang="de-AT" sz="1400">
                          <a:solidFill>
                            <a:schemeClr val="tx1"/>
                          </a:solidFill>
                          <a:latin typeface="Arial" panose="020B0604020202020204" pitchFamily="34" charset="0"/>
                          <a:cs typeface="Arial" panose="020B0604020202020204" pitchFamily="34" charset="0"/>
                        </a:rPr>
                        <a:t>OTCA11</a:t>
                      </a:r>
                    </a:p>
                    <a:p>
                      <a:pPr marL="0" marR="0" indent="0" algn="l" defTabSz="914400" rtl="0" eaLnBrk="1" fontAlgn="auto" latinLnBrk="0" hangingPunct="1">
                        <a:lnSpc>
                          <a:spcPct val="100000"/>
                        </a:lnSpc>
                        <a:spcBef>
                          <a:spcPts val="0"/>
                        </a:spcBef>
                        <a:spcAft>
                          <a:spcPts val="0"/>
                        </a:spcAft>
                        <a:buClrTx/>
                        <a:buSzTx/>
                        <a:buFontTx/>
                        <a:buNone/>
                        <a:tabLst/>
                        <a:defRPr/>
                      </a:pPr>
                      <a:r>
                        <a:rPr lang="de-AT" sz="1400">
                          <a:solidFill>
                            <a:schemeClr val="tx1"/>
                          </a:solidFill>
                          <a:latin typeface="Arial" panose="020B0604020202020204" pitchFamily="34" charset="0"/>
                          <a:cs typeface="Arial" panose="020B0604020202020204" pitchFamily="34" charset="0"/>
                        </a:rPr>
                        <a:t>Nov</a:t>
                      </a:r>
                      <a:r>
                        <a:rPr lang="de-AT" sz="1400" baseline="0">
                          <a:solidFill>
                            <a:schemeClr val="tx1"/>
                          </a:solidFill>
                          <a:latin typeface="Arial" panose="020B0604020202020204" pitchFamily="34" charset="0"/>
                          <a:cs typeface="Arial" panose="020B0604020202020204" pitchFamily="34" charset="0"/>
                        </a:rPr>
                        <a:t> 2018</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r>
                        <a:rPr lang="en-US" sz="1400" b="0">
                          <a:latin typeface="Arial" panose="020B0604020202020204" pitchFamily="34" charset="0"/>
                          <a:cs typeface="Arial" panose="020B0604020202020204" pitchFamily="34" charset="0"/>
                        </a:rPr>
                        <a:t>The use of 3D printing for implants and splints in connection with surgery</a:t>
                      </a:r>
                      <a:endParaRPr lang="de-AT" sz="1400" b="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DEFACTUM/ </a:t>
                      </a:r>
                      <a:r>
                        <a:rPr lang="de-AT" sz="1400" b="1" err="1">
                          <a:latin typeface="Arial" panose="020B0604020202020204" pitchFamily="34" charset="0"/>
                          <a:cs typeface="Arial" panose="020B0604020202020204" pitchFamily="34" charset="0"/>
                        </a:rPr>
                        <a:t>Denmark</a:t>
                      </a:r>
                      <a:r>
                        <a:rPr lang="de-AT" sz="1400">
                          <a:latin typeface="Arial" panose="020B0604020202020204" pitchFamily="34" charset="0"/>
                          <a:cs typeface="Arial" panose="020B0604020202020204" pitchFamily="34" charset="0"/>
                        </a:rPr>
                        <a:t>, </a:t>
                      </a:r>
                      <a:r>
                        <a:rPr lang="de-AT" sz="1400" i="1" err="1">
                          <a:latin typeface="Arial" panose="020B0604020202020204" pitchFamily="34" charset="0"/>
                          <a:cs typeface="Arial" panose="020B0604020202020204" pitchFamily="34" charset="0"/>
                        </a:rPr>
                        <a:t>Osteba</a:t>
                      </a:r>
                      <a:r>
                        <a:rPr lang="de-AT" sz="1400" i="1">
                          <a:latin typeface="Arial" panose="020B0604020202020204" pitchFamily="34" charset="0"/>
                          <a:cs typeface="Arial" panose="020B0604020202020204" pitchFamily="34" charset="0"/>
                        </a:rPr>
                        <a:t>/ Spain</a:t>
                      </a:r>
                      <a:r>
                        <a:rPr lang="de-AT" sz="1400">
                          <a:latin typeface="Arial" panose="020B0604020202020204" pitchFamily="34" charset="0"/>
                          <a:cs typeface="Arial" panose="020B0604020202020204" pitchFamily="34" charset="0"/>
                        </a:rPr>
                        <a:t>, GÖG/ Austria, KCE/ </a:t>
                      </a:r>
                      <a:r>
                        <a:rPr lang="de-AT" sz="1400" err="1">
                          <a:latin typeface="Arial" panose="020B0604020202020204" pitchFamily="34" charset="0"/>
                          <a:cs typeface="Arial" panose="020B0604020202020204" pitchFamily="34" charset="0"/>
                        </a:rPr>
                        <a:t>Belgium</a:t>
                      </a:r>
                      <a:r>
                        <a:rPr lang="de-AT" sz="1400">
                          <a:latin typeface="Arial" panose="020B0604020202020204" pitchFamily="34" charset="0"/>
                          <a:cs typeface="Arial" panose="020B0604020202020204" pitchFamily="34" charset="0"/>
                        </a:rPr>
                        <a:t>, AAZ/ </a:t>
                      </a:r>
                      <a:r>
                        <a:rPr lang="de-AT" sz="1400" err="1">
                          <a:latin typeface="Arial" panose="020B0604020202020204" pitchFamily="34" charset="0"/>
                          <a:cs typeface="Arial" panose="020B0604020202020204" pitchFamily="34" charset="0"/>
                        </a:rPr>
                        <a:t>Croatia</a:t>
                      </a:r>
                      <a:r>
                        <a:rPr lang="de-AT" sz="1400">
                          <a:latin typeface="Arial" panose="020B0604020202020204" pitchFamily="34" charset="0"/>
                          <a:cs typeface="Arial" panose="020B0604020202020204" pitchFamily="34" charset="0"/>
                        </a:rPr>
                        <a:t>, NIPN/ </a:t>
                      </a:r>
                      <a:r>
                        <a:rPr lang="de-AT" sz="1400" err="1">
                          <a:latin typeface="Arial" panose="020B0604020202020204" pitchFamily="34" charset="0"/>
                          <a:cs typeface="Arial" panose="020B0604020202020204" pitchFamily="34" charset="0"/>
                        </a:rPr>
                        <a:t>Hungary</a:t>
                      </a:r>
                      <a:endParaRPr lang="de-AT" sz="1400">
                        <a:latin typeface="Arial" panose="020B0604020202020204" pitchFamily="34" charset="0"/>
                        <a:cs typeface="Arial" panose="020B0604020202020204" pitchFamily="34" charset="0"/>
                      </a:endParaRPr>
                    </a:p>
                  </a:txBody>
                  <a:tcPr/>
                </a:tc>
                <a:tc>
                  <a:txBody>
                    <a:bodyPr/>
                    <a:lstStyle/>
                    <a:p>
                      <a:endParaRPr lang="de-A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pic>
        <p:nvPicPr>
          <p:cNvPr id="6" name="Afbeelding 4"/>
          <p:cNvPicPr>
            <a:picLocks noChangeAspect="1"/>
          </p:cNvPicPr>
          <p:nvPr/>
        </p:nvPicPr>
        <p:blipFill>
          <a:blip r:embed="rId3">
            <a:extLst>
              <a:ext uri="{28A0092B-C50C-407E-A947-70E740481C1C}">
                <a14:useLocalDpi xmlns:a14="http://schemas.microsoft.com/office/drawing/2010/main" val="0"/>
              </a:ext>
            </a:extLst>
          </a:blip>
          <a:srcRect l="76558" t="67751" r="14806" b="23679"/>
          <a:stretch>
            <a:fillRect/>
          </a:stretch>
        </p:blipFill>
        <p:spPr bwMode="auto">
          <a:xfrm>
            <a:off x="7974049" y="4118992"/>
            <a:ext cx="648072" cy="3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p:cNvPicPr>
            <a:picLocks noChangeAspect="1"/>
          </p:cNvPicPr>
          <p:nvPr/>
        </p:nvPicPr>
        <p:blipFill>
          <a:blip r:embed="rId3">
            <a:extLst>
              <a:ext uri="{28A0092B-C50C-407E-A947-70E740481C1C}">
                <a14:useLocalDpi xmlns:a14="http://schemas.microsoft.com/office/drawing/2010/main" val="0"/>
              </a:ext>
            </a:extLst>
          </a:blip>
          <a:srcRect l="76558" t="67751" r="14806" b="23679"/>
          <a:stretch>
            <a:fillRect/>
          </a:stretch>
        </p:blipFill>
        <p:spPr bwMode="auto">
          <a:xfrm>
            <a:off x="7938045" y="5067233"/>
            <a:ext cx="720080" cy="40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0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endParaRPr lang="de-AT"/>
          </a:p>
        </p:txBody>
      </p:sp>
      <p:sp>
        <p:nvSpPr>
          <p:cNvPr id="3" name="Titel 2"/>
          <p:cNvSpPr>
            <a:spLocks noGrp="1"/>
          </p:cNvSpPr>
          <p:nvPr>
            <p:ph type="title"/>
          </p:nvPr>
        </p:nvSpPr>
        <p:spPr>
          <a:xfrm>
            <a:off x="457200" y="274638"/>
            <a:ext cx="8229600" cy="858837"/>
          </a:xfrm>
        </p:spPr>
        <p:txBody>
          <a:bodyPr>
            <a:normAutofit/>
          </a:bodyPr>
          <a:lstStyle/>
          <a:p>
            <a:r>
              <a:rPr lang="de-AT" sz="3600" b="1" err="1"/>
              <a:t>Ongoing</a:t>
            </a:r>
            <a:r>
              <a:rPr lang="de-AT" sz="3600" b="1"/>
              <a:t> </a:t>
            </a:r>
            <a:r>
              <a:rPr lang="de-AT" sz="3600" b="1" err="1"/>
              <a:t>assessments</a:t>
            </a:r>
            <a:r>
              <a:rPr lang="de-AT" sz="3600" b="1"/>
              <a:t> (2/2)</a:t>
            </a:r>
            <a:endParaRPr lang="de-AT" sz="3600"/>
          </a:p>
        </p:txBody>
      </p:sp>
      <p:graphicFrame>
        <p:nvGraphicFramePr>
          <p:cNvPr id="5" name="Tabelle 4"/>
          <p:cNvGraphicFramePr>
            <a:graphicFrameLocks noGrp="1"/>
          </p:cNvGraphicFramePr>
          <p:nvPr>
            <p:extLst/>
          </p:nvPr>
        </p:nvGraphicFramePr>
        <p:xfrm>
          <a:off x="364963" y="1040484"/>
          <a:ext cx="8414073" cy="5333856"/>
        </p:xfrm>
        <a:graphic>
          <a:graphicData uri="http://schemas.openxmlformats.org/drawingml/2006/table">
            <a:tbl>
              <a:tblPr firstRow="1" bandRow="1">
                <a:tableStyleId>{10A1B5D5-9B99-4C35-A422-299274C87663}</a:tableStyleId>
              </a:tblPr>
              <a:tblGrid>
                <a:gridCol w="1424102">
                  <a:extLst>
                    <a:ext uri="{9D8B030D-6E8A-4147-A177-3AD203B41FA5}">
                      <a16:colId xmlns:a16="http://schemas.microsoft.com/office/drawing/2014/main" xmlns="" val="20000"/>
                    </a:ext>
                  </a:extLst>
                </a:gridCol>
                <a:gridCol w="3113806">
                  <a:extLst>
                    <a:ext uri="{9D8B030D-6E8A-4147-A177-3AD203B41FA5}">
                      <a16:colId xmlns:a16="http://schemas.microsoft.com/office/drawing/2014/main" xmlns="" val="20001"/>
                    </a:ext>
                  </a:extLst>
                </a:gridCol>
                <a:gridCol w="2532149">
                  <a:extLst>
                    <a:ext uri="{9D8B030D-6E8A-4147-A177-3AD203B41FA5}">
                      <a16:colId xmlns:a16="http://schemas.microsoft.com/office/drawing/2014/main" xmlns="" val="20002"/>
                    </a:ext>
                  </a:extLst>
                </a:gridCol>
                <a:gridCol w="1344016">
                  <a:extLst>
                    <a:ext uri="{9D8B030D-6E8A-4147-A177-3AD203B41FA5}">
                      <a16:colId xmlns:a16="http://schemas.microsoft.com/office/drawing/2014/main" xmlns="" val="20003"/>
                    </a:ext>
                  </a:extLst>
                </a:gridCol>
              </a:tblGrid>
              <a:tr h="505456">
                <a:tc>
                  <a:txBody>
                    <a:bodyPr/>
                    <a:lstStyle/>
                    <a:p>
                      <a:r>
                        <a:rPr lang="de-AT" dirty="0">
                          <a:latin typeface="Arial" panose="020B0604020202020204" pitchFamily="34" charset="0"/>
                          <a:cs typeface="Arial" panose="020B0604020202020204" pitchFamily="34" charset="0"/>
                        </a:rPr>
                        <a:t>ID</a:t>
                      </a:r>
                    </a:p>
                  </a:txBody>
                  <a:tcPr/>
                </a:tc>
                <a:tc>
                  <a:txBody>
                    <a:bodyPr/>
                    <a:lstStyle/>
                    <a:p>
                      <a:r>
                        <a:rPr lang="de-AT">
                          <a:latin typeface="Arial" panose="020B0604020202020204" pitchFamily="34" charset="0"/>
                          <a:cs typeface="Arial" panose="020B0604020202020204" pitchFamily="34" charset="0"/>
                        </a:rPr>
                        <a:t>Title (</a:t>
                      </a:r>
                      <a:r>
                        <a:rPr lang="de-AT" err="1">
                          <a:latin typeface="Arial" panose="020B0604020202020204" pitchFamily="34" charset="0"/>
                          <a:cs typeface="Arial" panose="020B0604020202020204" pitchFamily="34" charset="0"/>
                        </a:rPr>
                        <a:t>ongoing</a:t>
                      </a:r>
                      <a:r>
                        <a:rPr lang="de-AT">
                          <a:latin typeface="Arial" panose="020B0604020202020204" pitchFamily="34" charset="0"/>
                          <a:cs typeface="Arial" panose="020B0604020202020204" pitchFamily="34" charset="0"/>
                        </a:rPr>
                        <a:t>)</a:t>
                      </a:r>
                    </a:p>
                  </a:txBody>
                  <a:tcPr/>
                </a:tc>
                <a:tc>
                  <a:txBody>
                    <a:bodyPr/>
                    <a:lstStyle/>
                    <a:p>
                      <a:r>
                        <a:rPr lang="de-AT" dirty="0">
                          <a:latin typeface="Arial" panose="020B0604020202020204" pitchFamily="34" charset="0"/>
                          <a:cs typeface="Arial" panose="020B0604020202020204" pitchFamily="34" charset="0"/>
                        </a:rPr>
                        <a:t>Assessment</a:t>
                      </a:r>
                      <a:r>
                        <a:rPr lang="de-AT" baseline="0" dirty="0">
                          <a:latin typeface="Arial" panose="020B0604020202020204" pitchFamily="34" charset="0"/>
                          <a:cs typeface="Arial" panose="020B0604020202020204" pitchFamily="34" charset="0"/>
                        </a:rPr>
                        <a:t> </a:t>
                      </a:r>
                      <a:r>
                        <a:rPr lang="de-AT" baseline="0" dirty="0" err="1">
                          <a:latin typeface="Arial" panose="020B0604020202020204" pitchFamily="34" charset="0"/>
                          <a:cs typeface="Arial" panose="020B0604020202020204" pitchFamily="34" charset="0"/>
                        </a:rPr>
                        <a:t>team</a:t>
                      </a:r>
                      <a:endParaRPr lang="de-AT" dirty="0">
                        <a:latin typeface="Arial" panose="020B0604020202020204" pitchFamily="34" charset="0"/>
                        <a:cs typeface="Arial" panose="020B0604020202020204" pitchFamily="34" charset="0"/>
                      </a:endParaRPr>
                    </a:p>
                  </a:txBody>
                  <a:tcPr/>
                </a:tc>
                <a:tc>
                  <a:txBody>
                    <a:bodyPr/>
                    <a:lstStyle/>
                    <a:p>
                      <a:r>
                        <a:rPr lang="de-AT" err="1">
                          <a:latin typeface="Arial" panose="020B0604020202020204" pitchFamily="34" charset="0"/>
                          <a:cs typeface="Arial" panose="020B0604020202020204" pitchFamily="34" charset="0"/>
                        </a:rPr>
                        <a:t>Patients</a:t>
                      </a:r>
                      <a:r>
                        <a:rPr lang="de-AT">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0000"/>
                  </a:ext>
                </a:extLst>
              </a:tr>
              <a:tr h="1010912">
                <a:tc>
                  <a:txBody>
                    <a:bodyPr/>
                    <a:lstStyle/>
                    <a:p>
                      <a:r>
                        <a:rPr lang="de-AT" sz="1400">
                          <a:latin typeface="Arial" panose="020B0604020202020204" pitchFamily="34" charset="0"/>
                          <a:cs typeface="Arial" panose="020B0604020202020204" pitchFamily="34" charset="0"/>
                        </a:rPr>
                        <a:t>OTCA12</a:t>
                      </a:r>
                    </a:p>
                    <a:p>
                      <a:r>
                        <a:rPr lang="de-AT" sz="1400">
                          <a:solidFill>
                            <a:schemeClr val="tx1"/>
                          </a:solidFill>
                          <a:latin typeface="Arial" panose="020B0604020202020204" pitchFamily="34" charset="0"/>
                          <a:cs typeface="Arial" panose="020B0604020202020204" pitchFamily="34" charset="0"/>
                        </a:rPr>
                        <a:t>Sept</a:t>
                      </a:r>
                      <a:r>
                        <a:rPr lang="de-AT" sz="1400" baseline="0">
                          <a:solidFill>
                            <a:schemeClr val="tx1"/>
                          </a:solidFill>
                          <a:latin typeface="Arial" panose="020B0604020202020204" pitchFamily="34" charset="0"/>
                          <a:cs typeface="Arial" panose="020B0604020202020204" pitchFamily="34" charset="0"/>
                        </a:rPr>
                        <a:t> 2018</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r>
                        <a:rPr lang="en-US" sz="1400" b="0">
                          <a:latin typeface="Arial" panose="020B0604020202020204" pitchFamily="34" charset="0"/>
                          <a:cs typeface="Arial" panose="020B0604020202020204" pitchFamily="34" charset="0"/>
                        </a:rPr>
                        <a:t>The use of C-reactive protein point-of-care testing to guide antimicrobial prescribing in primary care settings for respiratory tract infections</a:t>
                      </a:r>
                      <a:endParaRPr lang="de-AT" sz="1400" b="0">
                        <a:latin typeface="Arial" panose="020B0604020202020204" pitchFamily="34" charset="0"/>
                        <a:cs typeface="Arial" panose="020B0604020202020204" pitchFamily="34" charset="0"/>
                      </a:endParaRPr>
                    </a:p>
                  </a:txBody>
                  <a:tcPr/>
                </a:tc>
                <a:tc>
                  <a:txBody>
                    <a:bodyPr/>
                    <a:lstStyle/>
                    <a:p>
                      <a:r>
                        <a:rPr lang="de-AT" sz="1400" b="1">
                          <a:latin typeface="Arial" panose="020B0604020202020204" pitchFamily="34" charset="0"/>
                          <a:cs typeface="Arial" panose="020B0604020202020204" pitchFamily="34" charset="0"/>
                        </a:rPr>
                        <a:t>HIQA/ </a:t>
                      </a:r>
                      <a:r>
                        <a:rPr lang="de-AT" sz="1400" b="1" err="1">
                          <a:latin typeface="Arial" panose="020B0604020202020204" pitchFamily="34" charset="0"/>
                          <a:cs typeface="Arial" panose="020B0604020202020204" pitchFamily="34" charset="0"/>
                        </a:rPr>
                        <a:t>Ireland</a:t>
                      </a:r>
                      <a:r>
                        <a:rPr lang="de-AT" sz="1400">
                          <a:latin typeface="Arial" panose="020B0604020202020204" pitchFamily="34" charset="0"/>
                          <a:cs typeface="Arial" panose="020B0604020202020204" pitchFamily="34" charset="0"/>
                        </a:rPr>
                        <a:t>,</a:t>
                      </a:r>
                      <a:r>
                        <a:rPr lang="de-AT" sz="1400" baseline="0">
                          <a:latin typeface="Arial" panose="020B0604020202020204" pitchFamily="34" charset="0"/>
                          <a:cs typeface="Arial" panose="020B0604020202020204" pitchFamily="34" charset="0"/>
                        </a:rPr>
                        <a:t> </a:t>
                      </a:r>
                      <a:r>
                        <a:rPr lang="de-AT" sz="1400" i="1" baseline="0">
                          <a:latin typeface="Arial" panose="020B0604020202020204" pitchFamily="34" charset="0"/>
                          <a:cs typeface="Arial" panose="020B0604020202020204" pitchFamily="34" charset="0"/>
                        </a:rPr>
                        <a:t>HVB/ Austria</a:t>
                      </a:r>
                      <a:r>
                        <a:rPr lang="de-AT" sz="1400" baseline="0">
                          <a:latin typeface="Arial" panose="020B0604020202020204" pitchFamily="34" charset="0"/>
                          <a:cs typeface="Arial" panose="020B0604020202020204" pitchFamily="34" charset="0"/>
                        </a:rPr>
                        <a:t>, </a:t>
                      </a:r>
                      <a:r>
                        <a:rPr lang="sv-SE" sz="1400">
                          <a:latin typeface="Arial" panose="020B0604020202020204" pitchFamily="34" charset="0"/>
                          <a:cs typeface="Arial" panose="020B0604020202020204" pitchFamily="34" charset="0"/>
                        </a:rPr>
                        <a:t>UCSC Gemelli/ Italy, AETSA/ Spain, AGENAS/ Italy, HIS/ Scotland</a:t>
                      </a:r>
                      <a:endParaRPr lang="de-AT" sz="140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err="1">
                          <a:latin typeface="Arial" panose="020B0604020202020204" pitchFamily="34" charset="0"/>
                          <a:cs typeface="Arial" panose="020B0604020202020204" pitchFamily="34" charset="0"/>
                        </a:rPr>
                        <a:t>Scoping</a:t>
                      </a:r>
                      <a:r>
                        <a:rPr lang="de-AT" sz="1400">
                          <a:latin typeface="Arial" panose="020B0604020202020204" pitchFamily="34" charset="0"/>
                          <a:cs typeface="Arial" panose="020B0604020202020204" pitchFamily="34" charset="0"/>
                        </a:rPr>
                        <a:t> e-meeting</a:t>
                      </a:r>
                    </a:p>
                  </a:txBody>
                  <a:tcPr/>
                </a:tc>
                <a:extLst>
                  <a:ext uri="{0D108BD9-81ED-4DB2-BD59-A6C34878D82A}">
                    <a16:rowId xmlns:a16="http://schemas.microsoft.com/office/drawing/2014/main" xmlns="" val="10001"/>
                  </a:ext>
                </a:extLst>
              </a:tr>
              <a:tr h="1010912">
                <a:tc>
                  <a:txBody>
                    <a:bodyPr/>
                    <a:lstStyle/>
                    <a:p>
                      <a:r>
                        <a:rPr lang="de-AT" sz="1400">
                          <a:solidFill>
                            <a:schemeClr val="tx1"/>
                          </a:solidFill>
                          <a:latin typeface="Arial" panose="020B0604020202020204" pitchFamily="34" charset="0"/>
                          <a:cs typeface="Arial" panose="020B0604020202020204" pitchFamily="34" charset="0"/>
                        </a:rPr>
                        <a:t>OTCA13</a:t>
                      </a:r>
                    </a:p>
                    <a:p>
                      <a:r>
                        <a:rPr lang="de-AT" sz="1400" err="1">
                          <a:solidFill>
                            <a:schemeClr val="tx1"/>
                          </a:solidFill>
                          <a:latin typeface="Arial" panose="020B0604020202020204" pitchFamily="34" charset="0"/>
                          <a:cs typeface="Arial" panose="020B0604020202020204" pitchFamily="34" charset="0"/>
                        </a:rPr>
                        <a:t>Cancelled</a:t>
                      </a:r>
                      <a:r>
                        <a:rPr lang="de-AT" sz="1400" baseline="0">
                          <a:solidFill>
                            <a:schemeClr val="tx1"/>
                          </a:solidFill>
                          <a:latin typeface="Arial" panose="020B0604020202020204" pitchFamily="34" charset="0"/>
                          <a:cs typeface="Arial" panose="020B0604020202020204" pitchFamily="34" charset="0"/>
                        </a:rPr>
                        <a:t> due </a:t>
                      </a:r>
                      <a:r>
                        <a:rPr lang="de-AT" sz="1400" baseline="0" err="1">
                          <a:solidFill>
                            <a:schemeClr val="tx1"/>
                          </a:solidFill>
                          <a:latin typeface="Arial" panose="020B0604020202020204" pitchFamily="34" charset="0"/>
                          <a:cs typeface="Arial" panose="020B0604020202020204" pitchFamily="34" charset="0"/>
                        </a:rPr>
                        <a:t>to</a:t>
                      </a:r>
                      <a:r>
                        <a:rPr lang="de-AT" sz="1400" baseline="0">
                          <a:solidFill>
                            <a:schemeClr val="tx1"/>
                          </a:solidFill>
                          <a:latin typeface="Arial" panose="020B0604020202020204" pitchFamily="34" charset="0"/>
                          <a:cs typeface="Arial" panose="020B0604020202020204" pitchFamily="34" charset="0"/>
                        </a:rPr>
                        <a:t> </a:t>
                      </a:r>
                      <a:r>
                        <a:rPr lang="de-AT" sz="1400" baseline="0" err="1">
                          <a:solidFill>
                            <a:schemeClr val="tx1"/>
                          </a:solidFill>
                          <a:latin typeface="Arial" panose="020B0604020202020204" pitchFamily="34" charset="0"/>
                          <a:cs typeface="Arial" panose="020B0604020202020204" pitchFamily="34" charset="0"/>
                        </a:rPr>
                        <a:t>expiration</a:t>
                      </a:r>
                      <a:r>
                        <a:rPr lang="de-AT" sz="1400" baseline="0">
                          <a:solidFill>
                            <a:schemeClr val="tx1"/>
                          </a:solidFill>
                          <a:latin typeface="Arial" panose="020B0604020202020204" pitchFamily="34" charset="0"/>
                          <a:cs typeface="Arial" panose="020B0604020202020204" pitchFamily="34" charset="0"/>
                        </a:rPr>
                        <a:t> </a:t>
                      </a:r>
                      <a:r>
                        <a:rPr lang="de-AT" sz="1400" baseline="0" err="1">
                          <a:solidFill>
                            <a:schemeClr val="tx1"/>
                          </a:solidFill>
                          <a:latin typeface="Arial" panose="020B0604020202020204" pitchFamily="34" charset="0"/>
                          <a:cs typeface="Arial" panose="020B0604020202020204" pitchFamily="34" charset="0"/>
                        </a:rPr>
                        <a:t>of</a:t>
                      </a:r>
                      <a:r>
                        <a:rPr lang="de-AT" sz="1400" baseline="0">
                          <a:solidFill>
                            <a:schemeClr val="tx1"/>
                          </a:solidFill>
                          <a:latin typeface="Arial" panose="020B0604020202020204" pitchFamily="34" charset="0"/>
                          <a:cs typeface="Arial" panose="020B0604020202020204" pitchFamily="34" charset="0"/>
                        </a:rPr>
                        <a:t> CE </a:t>
                      </a:r>
                      <a:r>
                        <a:rPr lang="de-AT" sz="1400" baseline="0" err="1">
                          <a:solidFill>
                            <a:schemeClr val="tx1"/>
                          </a:solidFill>
                          <a:latin typeface="Arial" panose="020B0604020202020204" pitchFamily="34" charset="0"/>
                          <a:cs typeface="Arial" panose="020B0604020202020204" pitchFamily="34" charset="0"/>
                        </a:rPr>
                        <a:t>mark</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r>
                        <a:rPr lang="de-AT" sz="1400" err="1">
                          <a:solidFill>
                            <a:schemeClr val="tx1"/>
                          </a:solidFill>
                          <a:latin typeface="Arial" panose="020B0604020202020204" pitchFamily="34" charset="0"/>
                          <a:cs typeface="Arial" panose="020B0604020202020204" pitchFamily="34" charset="0"/>
                        </a:rPr>
                        <a:t>Vagal</a:t>
                      </a:r>
                      <a:r>
                        <a:rPr lang="de-AT" sz="1400">
                          <a:solidFill>
                            <a:schemeClr val="tx1"/>
                          </a:solidFill>
                          <a:latin typeface="Arial" panose="020B0604020202020204" pitchFamily="34" charset="0"/>
                          <a:cs typeface="Arial" panose="020B0604020202020204" pitchFamily="34" charset="0"/>
                        </a:rPr>
                        <a:t> nerve </a:t>
                      </a:r>
                      <a:r>
                        <a:rPr lang="de-AT" sz="1400" err="1">
                          <a:solidFill>
                            <a:schemeClr val="tx1"/>
                          </a:solidFill>
                          <a:latin typeface="Arial" panose="020B0604020202020204" pitchFamily="34" charset="0"/>
                          <a:cs typeface="Arial" panose="020B0604020202020204" pitchFamily="34" charset="0"/>
                        </a:rPr>
                        <a:t>blockade</a:t>
                      </a:r>
                      <a:r>
                        <a:rPr lang="de-AT" sz="1400">
                          <a:solidFill>
                            <a:schemeClr val="tx1"/>
                          </a:solidFill>
                          <a:latin typeface="Arial" panose="020B0604020202020204" pitchFamily="34" charset="0"/>
                          <a:cs typeface="Arial" panose="020B0604020202020204" pitchFamily="34" charset="0"/>
                        </a:rPr>
                        <a:t> </a:t>
                      </a:r>
                      <a:r>
                        <a:rPr lang="de-AT" sz="1400" err="1">
                          <a:solidFill>
                            <a:schemeClr val="tx1"/>
                          </a:solidFill>
                          <a:latin typeface="Arial" panose="020B0604020202020204" pitchFamily="34" charset="0"/>
                          <a:cs typeface="Arial" panose="020B0604020202020204" pitchFamily="34" charset="0"/>
                        </a:rPr>
                        <a:t>for</a:t>
                      </a:r>
                      <a:r>
                        <a:rPr lang="de-AT" sz="1400">
                          <a:solidFill>
                            <a:schemeClr val="tx1"/>
                          </a:solidFill>
                          <a:latin typeface="Arial" panose="020B0604020202020204" pitchFamily="34" charset="0"/>
                          <a:cs typeface="Arial" panose="020B0604020202020204" pitchFamily="34" charset="0"/>
                        </a:rPr>
                        <a:t> </a:t>
                      </a:r>
                      <a:r>
                        <a:rPr lang="de-AT" sz="1400" err="1">
                          <a:solidFill>
                            <a:schemeClr val="tx1"/>
                          </a:solidFill>
                          <a:latin typeface="Arial" panose="020B0604020202020204" pitchFamily="34" charset="0"/>
                          <a:cs typeface="Arial" panose="020B0604020202020204" pitchFamily="34" charset="0"/>
                        </a:rPr>
                        <a:t>obesity</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r>
                        <a:rPr lang="de-AT" sz="1400" b="1">
                          <a:solidFill>
                            <a:schemeClr val="tx1"/>
                          </a:solidFill>
                          <a:latin typeface="Arial" panose="020B0604020202020204" pitchFamily="34" charset="0"/>
                          <a:cs typeface="Arial" panose="020B0604020202020204" pitchFamily="34" charset="0"/>
                        </a:rPr>
                        <a:t>NIPHNO/ </a:t>
                      </a:r>
                      <a:r>
                        <a:rPr lang="de-AT" sz="1400" b="1" err="1">
                          <a:solidFill>
                            <a:schemeClr val="tx1"/>
                          </a:solidFill>
                          <a:latin typeface="Arial" panose="020B0604020202020204" pitchFamily="34" charset="0"/>
                          <a:cs typeface="Arial" panose="020B0604020202020204" pitchFamily="34" charset="0"/>
                        </a:rPr>
                        <a:t>Norway</a:t>
                      </a:r>
                      <a:r>
                        <a:rPr lang="de-AT" sz="1400" b="1">
                          <a:solidFill>
                            <a:schemeClr val="tx1"/>
                          </a:solidFill>
                          <a:latin typeface="Arial" panose="020B0604020202020204" pitchFamily="34" charset="0"/>
                          <a:cs typeface="Arial" panose="020B0604020202020204" pitchFamily="34" charset="0"/>
                        </a:rPr>
                        <a:t>,</a:t>
                      </a:r>
                      <a:r>
                        <a:rPr lang="de-AT" sz="1400">
                          <a:solidFill>
                            <a:schemeClr val="tx1"/>
                          </a:solidFill>
                          <a:latin typeface="Arial" panose="020B0604020202020204" pitchFamily="34" charset="0"/>
                          <a:cs typeface="Arial" panose="020B0604020202020204" pitchFamily="34" charset="0"/>
                        </a:rPr>
                        <a:t> </a:t>
                      </a:r>
                      <a:r>
                        <a:rPr lang="de-AT" sz="1400" i="1">
                          <a:solidFill>
                            <a:schemeClr val="tx1"/>
                          </a:solidFill>
                          <a:latin typeface="Arial" panose="020B0604020202020204" pitchFamily="34" charset="0"/>
                          <a:cs typeface="Arial" panose="020B0604020202020204" pitchFamily="34" charset="0"/>
                        </a:rPr>
                        <a:t>VASPVT/ </a:t>
                      </a:r>
                      <a:r>
                        <a:rPr lang="de-AT" sz="1400" i="1" err="1">
                          <a:solidFill>
                            <a:schemeClr val="tx1"/>
                          </a:solidFill>
                          <a:latin typeface="Arial" panose="020B0604020202020204" pitchFamily="34" charset="0"/>
                          <a:cs typeface="Arial" panose="020B0604020202020204" pitchFamily="34" charset="0"/>
                        </a:rPr>
                        <a:t>Lithuania</a:t>
                      </a:r>
                      <a:r>
                        <a:rPr lang="de-AT" sz="1400">
                          <a:solidFill>
                            <a:schemeClr val="tx1"/>
                          </a:solidFill>
                          <a:latin typeface="Arial" panose="020B0604020202020204" pitchFamily="34" charset="0"/>
                          <a:cs typeface="Arial" panose="020B0604020202020204" pitchFamily="34" charset="0"/>
                        </a:rPr>
                        <a:t>, SESCS/FUNCANIS/ Spain, NIPHB/ Romania</a:t>
                      </a:r>
                    </a:p>
                  </a:txBody>
                  <a:tcPr/>
                </a:tc>
                <a:tc>
                  <a:txBody>
                    <a:bodyPr/>
                    <a:lstStyle/>
                    <a:p>
                      <a:endParaRPr lang="de-AT" sz="14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198653">
                <a:tc>
                  <a:txBody>
                    <a:bodyPr/>
                    <a:lstStyle/>
                    <a:p>
                      <a:r>
                        <a:rPr lang="de-AT" sz="1400">
                          <a:solidFill>
                            <a:schemeClr val="tx1"/>
                          </a:solidFill>
                          <a:latin typeface="Arial" panose="020B0604020202020204" pitchFamily="34" charset="0"/>
                          <a:cs typeface="Arial" panose="020B0604020202020204" pitchFamily="34" charset="0"/>
                        </a:rPr>
                        <a:t>OTCA14</a:t>
                      </a:r>
                    </a:p>
                    <a:p>
                      <a:r>
                        <a:rPr lang="de-AT" sz="1400">
                          <a:solidFill>
                            <a:schemeClr val="tx1"/>
                          </a:solidFill>
                          <a:latin typeface="Arial" panose="020B0604020202020204" pitchFamily="34" charset="0"/>
                          <a:cs typeface="Arial" panose="020B0604020202020204" pitchFamily="34" charset="0"/>
                        </a:rPr>
                        <a:t>Nov</a:t>
                      </a:r>
                      <a:r>
                        <a:rPr lang="de-AT" sz="1400" baseline="0">
                          <a:solidFill>
                            <a:schemeClr val="tx1"/>
                          </a:solidFill>
                          <a:latin typeface="Arial" panose="020B0604020202020204" pitchFamily="34" charset="0"/>
                          <a:cs typeface="Arial" panose="020B0604020202020204" pitchFamily="34" charset="0"/>
                        </a:rPr>
                        <a:t> 2018</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r>
                        <a:rPr lang="en-US" sz="1400" b="0">
                          <a:solidFill>
                            <a:schemeClr val="tx1"/>
                          </a:solidFill>
                          <a:latin typeface="Arial" panose="020B0604020202020204" pitchFamily="34" charset="0"/>
                          <a:cs typeface="Arial" panose="020B0604020202020204" pitchFamily="34" charset="0"/>
                        </a:rPr>
                        <a:t>Robotic surgery in cardiovascular and visceral indications</a:t>
                      </a:r>
                      <a:endParaRPr lang="de-AT" sz="1400" b="0">
                        <a:solidFill>
                          <a:schemeClr val="tx1"/>
                        </a:solidFill>
                        <a:latin typeface="Arial" panose="020B0604020202020204" pitchFamily="34" charset="0"/>
                        <a:cs typeface="Arial" panose="020B0604020202020204" pitchFamily="34" charset="0"/>
                      </a:endParaRPr>
                    </a:p>
                  </a:txBody>
                  <a:tcPr/>
                </a:tc>
                <a:tc>
                  <a:txBody>
                    <a:bodyPr/>
                    <a:lstStyle/>
                    <a:p>
                      <a:r>
                        <a:rPr lang="de-AT" sz="1400" b="1">
                          <a:solidFill>
                            <a:schemeClr val="tx1"/>
                          </a:solidFill>
                          <a:latin typeface="Arial" panose="020B0604020202020204" pitchFamily="34" charset="0"/>
                          <a:cs typeface="Arial" panose="020B0604020202020204" pitchFamily="34" charset="0"/>
                        </a:rPr>
                        <a:t>LBI-HTA/ Austria</a:t>
                      </a:r>
                      <a:r>
                        <a:rPr lang="de-AT" sz="1400">
                          <a:solidFill>
                            <a:schemeClr val="tx1"/>
                          </a:solidFill>
                          <a:latin typeface="Arial" panose="020B0604020202020204" pitchFamily="34" charset="0"/>
                          <a:cs typeface="Arial" panose="020B0604020202020204" pitchFamily="34" charset="0"/>
                        </a:rPr>
                        <a:t>, </a:t>
                      </a:r>
                      <a:r>
                        <a:rPr lang="de-AT" sz="1400" i="1" err="1">
                          <a:solidFill>
                            <a:schemeClr val="tx1"/>
                          </a:solidFill>
                          <a:latin typeface="Arial" panose="020B0604020202020204" pitchFamily="34" charset="0"/>
                          <a:cs typeface="Arial" panose="020B0604020202020204" pitchFamily="34" charset="0"/>
                        </a:rPr>
                        <a:t>Regione</a:t>
                      </a:r>
                      <a:r>
                        <a:rPr lang="de-AT" sz="1400" i="1">
                          <a:solidFill>
                            <a:schemeClr val="tx1"/>
                          </a:solidFill>
                          <a:latin typeface="Arial" panose="020B0604020202020204" pitchFamily="34" charset="0"/>
                          <a:cs typeface="Arial" panose="020B0604020202020204" pitchFamily="34" charset="0"/>
                        </a:rPr>
                        <a:t> Veneto/ </a:t>
                      </a:r>
                      <a:r>
                        <a:rPr lang="de-AT" sz="1400" i="1" err="1">
                          <a:solidFill>
                            <a:schemeClr val="tx1"/>
                          </a:solidFill>
                          <a:latin typeface="Arial" panose="020B0604020202020204" pitchFamily="34" charset="0"/>
                          <a:cs typeface="Arial" panose="020B0604020202020204" pitchFamily="34" charset="0"/>
                        </a:rPr>
                        <a:t>Italy</a:t>
                      </a:r>
                      <a:r>
                        <a:rPr lang="de-AT" sz="1400">
                          <a:solidFill>
                            <a:schemeClr val="tx1"/>
                          </a:solidFill>
                          <a:latin typeface="Arial" panose="020B0604020202020204" pitchFamily="34" charset="0"/>
                          <a:cs typeface="Arial" panose="020B0604020202020204" pitchFamily="34" charset="0"/>
                        </a:rPr>
                        <a:t>,</a:t>
                      </a:r>
                      <a:r>
                        <a:rPr lang="de-AT" sz="1400" baseline="0">
                          <a:solidFill>
                            <a:schemeClr val="tx1"/>
                          </a:solidFill>
                          <a:latin typeface="Arial" panose="020B0604020202020204" pitchFamily="34" charset="0"/>
                          <a:cs typeface="Arial" panose="020B0604020202020204" pitchFamily="34" charset="0"/>
                        </a:rPr>
                        <a:t> </a:t>
                      </a:r>
                      <a:r>
                        <a:rPr lang="de-AT" sz="1400">
                          <a:solidFill>
                            <a:schemeClr val="tx1"/>
                          </a:solidFill>
                          <a:latin typeface="Arial" panose="020B0604020202020204" pitchFamily="34" charset="0"/>
                          <a:cs typeface="Arial" panose="020B0604020202020204" pitchFamily="34" charset="0"/>
                        </a:rPr>
                        <a:t>HIQA/ </a:t>
                      </a:r>
                      <a:r>
                        <a:rPr lang="de-AT" sz="1400" err="1">
                          <a:solidFill>
                            <a:schemeClr val="tx1"/>
                          </a:solidFill>
                          <a:latin typeface="Arial" panose="020B0604020202020204" pitchFamily="34" charset="0"/>
                          <a:cs typeface="Arial" panose="020B0604020202020204" pitchFamily="34" charset="0"/>
                        </a:rPr>
                        <a:t>Ireland</a:t>
                      </a:r>
                      <a:r>
                        <a:rPr lang="de-AT" sz="1400">
                          <a:solidFill>
                            <a:schemeClr val="tx1"/>
                          </a:solidFill>
                          <a:latin typeface="Arial" panose="020B0604020202020204" pitchFamily="34" charset="0"/>
                          <a:cs typeface="Arial" panose="020B0604020202020204" pitchFamily="34" charset="0"/>
                        </a:rPr>
                        <a:t>, DEFACTUM/ </a:t>
                      </a:r>
                      <a:r>
                        <a:rPr lang="de-AT" sz="1400" err="1">
                          <a:solidFill>
                            <a:schemeClr val="tx1"/>
                          </a:solidFill>
                          <a:latin typeface="Arial" panose="020B0604020202020204" pitchFamily="34" charset="0"/>
                          <a:cs typeface="Arial" panose="020B0604020202020204" pitchFamily="34" charset="0"/>
                        </a:rPr>
                        <a:t>Denmark</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endParaRPr lang="de-AT" sz="14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823171">
                <a:tc>
                  <a:txBody>
                    <a:bodyPr/>
                    <a:lstStyle/>
                    <a:p>
                      <a:r>
                        <a:rPr lang="de-AT" sz="1400">
                          <a:solidFill>
                            <a:schemeClr val="tx1"/>
                          </a:solidFill>
                          <a:latin typeface="Arial" panose="020B0604020202020204" pitchFamily="34" charset="0"/>
                          <a:cs typeface="Arial" panose="020B0604020202020204" pitchFamily="34" charset="0"/>
                        </a:rPr>
                        <a:t>OTCA15</a:t>
                      </a:r>
                    </a:p>
                    <a:p>
                      <a:r>
                        <a:rPr lang="de-AT" sz="1400">
                          <a:solidFill>
                            <a:schemeClr val="tx1"/>
                          </a:solidFill>
                          <a:latin typeface="Arial" panose="020B0604020202020204" pitchFamily="34" charset="0"/>
                          <a:cs typeface="Arial" panose="020B0604020202020204" pitchFamily="34" charset="0"/>
                        </a:rPr>
                        <a:t>TBD</a:t>
                      </a:r>
                    </a:p>
                  </a:txBody>
                  <a:tcPr/>
                </a:tc>
                <a:tc>
                  <a:txBody>
                    <a:bodyPr/>
                    <a:lstStyle/>
                    <a:p>
                      <a:pPr marL="0" algn="l" defTabSz="914400" rtl="0" eaLnBrk="1" latinLnBrk="0" hangingPunct="1"/>
                      <a:r>
                        <a:rPr lang="en-GB" sz="1400" b="0" kern="1200">
                          <a:solidFill>
                            <a:schemeClr val="tx1"/>
                          </a:solidFill>
                          <a:latin typeface="Arial" panose="020B0604020202020204" pitchFamily="34" charset="0"/>
                          <a:ea typeface="+mn-ea"/>
                          <a:cs typeface="Arial" panose="020B0604020202020204" pitchFamily="34" charset="0"/>
                        </a:rPr>
                        <a:t>Irreversible electroporation in liver and pancreatic cancer</a:t>
                      </a:r>
                      <a:endParaRPr lang="de-AT" sz="1400" b="0" kern="1200">
                        <a:solidFill>
                          <a:schemeClr val="tx1"/>
                        </a:solidFill>
                        <a:latin typeface="Arial" panose="020B0604020202020204" pitchFamily="34" charset="0"/>
                        <a:ea typeface="+mn-ea"/>
                        <a:cs typeface="Arial" panose="020B0604020202020204" pitchFamily="34" charset="0"/>
                      </a:endParaRPr>
                    </a:p>
                  </a:txBody>
                  <a:tcPr/>
                </a:tc>
                <a:tc>
                  <a:txBody>
                    <a:bodyPr/>
                    <a:lstStyle/>
                    <a:p>
                      <a:r>
                        <a:rPr lang="de-AT" sz="1400" b="1" err="1">
                          <a:solidFill>
                            <a:schemeClr val="tx1"/>
                          </a:solidFill>
                          <a:latin typeface="Arial" panose="020B0604020202020204" pitchFamily="34" charset="0"/>
                          <a:cs typeface="Arial" panose="020B0604020202020204" pitchFamily="34" charset="0"/>
                        </a:rPr>
                        <a:t>Avalia</a:t>
                      </a:r>
                      <a:r>
                        <a:rPr lang="de-AT" sz="1400" b="1">
                          <a:solidFill>
                            <a:schemeClr val="tx1"/>
                          </a:solidFill>
                          <a:latin typeface="Arial" panose="020B0604020202020204" pitchFamily="34" charset="0"/>
                          <a:cs typeface="Arial" panose="020B0604020202020204" pitchFamily="34" charset="0"/>
                        </a:rPr>
                        <a:t>-t/</a:t>
                      </a:r>
                      <a:r>
                        <a:rPr lang="de-AT" sz="1400" b="1" baseline="0">
                          <a:solidFill>
                            <a:schemeClr val="tx1"/>
                          </a:solidFill>
                          <a:latin typeface="Arial" panose="020B0604020202020204" pitchFamily="34" charset="0"/>
                          <a:cs typeface="Arial" panose="020B0604020202020204" pitchFamily="34" charset="0"/>
                        </a:rPr>
                        <a:t> </a:t>
                      </a:r>
                      <a:r>
                        <a:rPr lang="de-AT" sz="1400" b="1">
                          <a:solidFill>
                            <a:schemeClr val="tx1"/>
                          </a:solidFill>
                          <a:latin typeface="Arial" panose="020B0604020202020204" pitchFamily="34" charset="0"/>
                          <a:cs typeface="Arial" panose="020B0604020202020204" pitchFamily="34" charset="0"/>
                        </a:rPr>
                        <a:t>Spain</a:t>
                      </a:r>
                    </a:p>
                    <a:p>
                      <a:r>
                        <a:rPr lang="de-AT" sz="1400">
                          <a:solidFill>
                            <a:schemeClr val="tx1"/>
                          </a:solidFill>
                          <a:latin typeface="Arial" panose="020B0604020202020204" pitchFamily="34" charset="0"/>
                          <a:cs typeface="Arial" panose="020B0604020202020204" pitchFamily="34" charset="0"/>
                        </a:rPr>
                        <a:t>Team </a:t>
                      </a:r>
                      <a:r>
                        <a:rPr lang="de-AT" sz="1400" err="1">
                          <a:solidFill>
                            <a:schemeClr val="tx1"/>
                          </a:solidFill>
                          <a:latin typeface="Arial" panose="020B0604020202020204" pitchFamily="34" charset="0"/>
                          <a:cs typeface="Arial" panose="020B0604020202020204" pitchFamily="34" charset="0"/>
                        </a:rPr>
                        <a:t>building</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endParaRPr lang="de-AT" sz="14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784752">
                <a:tc>
                  <a:txBody>
                    <a:bodyPr/>
                    <a:lstStyle/>
                    <a:p>
                      <a:r>
                        <a:rPr lang="de-AT" sz="1400">
                          <a:solidFill>
                            <a:schemeClr val="tx1"/>
                          </a:solidFill>
                          <a:latin typeface="Arial" panose="020B0604020202020204" pitchFamily="34" charset="0"/>
                          <a:cs typeface="Arial" panose="020B0604020202020204" pitchFamily="34" charset="0"/>
                        </a:rPr>
                        <a:t>OTCA16</a:t>
                      </a:r>
                    </a:p>
                    <a:p>
                      <a:r>
                        <a:rPr lang="de-AT" sz="1400">
                          <a:solidFill>
                            <a:schemeClr val="tx1"/>
                          </a:solidFill>
                          <a:latin typeface="Arial" panose="020B0604020202020204" pitchFamily="34" charset="0"/>
                          <a:cs typeface="Arial" panose="020B0604020202020204" pitchFamily="34" charset="0"/>
                        </a:rPr>
                        <a:t>TBD</a:t>
                      </a:r>
                    </a:p>
                  </a:txBody>
                  <a:tcPr/>
                </a:tc>
                <a:tc>
                  <a:txBody>
                    <a:bodyPr/>
                    <a:lstStyle/>
                    <a:p>
                      <a:r>
                        <a:rPr lang="de-AT" sz="1400" b="0" kern="1200" err="1">
                          <a:solidFill>
                            <a:schemeClr val="tx1"/>
                          </a:solidFill>
                          <a:latin typeface="Arial" panose="020B0604020202020204" pitchFamily="34" charset="0"/>
                          <a:ea typeface="+mn-ea"/>
                          <a:cs typeface="Arial" panose="020B0604020202020204" pitchFamily="34" charset="0"/>
                        </a:rPr>
                        <a:t>Bioresorbable</a:t>
                      </a:r>
                      <a:r>
                        <a:rPr lang="de-AT" sz="1400" b="0" kern="1200">
                          <a:solidFill>
                            <a:schemeClr val="tx1"/>
                          </a:solidFill>
                          <a:latin typeface="Arial" panose="020B0604020202020204" pitchFamily="34" charset="0"/>
                          <a:ea typeface="+mn-ea"/>
                          <a:cs typeface="Arial" panose="020B0604020202020204" pitchFamily="34" charset="0"/>
                        </a:rPr>
                        <a:t> Stents in </a:t>
                      </a:r>
                      <a:r>
                        <a:rPr lang="de-AT" sz="1400" b="0" kern="1200" err="1">
                          <a:solidFill>
                            <a:schemeClr val="tx1"/>
                          </a:solidFill>
                          <a:latin typeface="Arial" panose="020B0604020202020204" pitchFamily="34" charset="0"/>
                          <a:ea typeface="+mn-ea"/>
                          <a:cs typeface="Arial" panose="020B0604020202020204" pitchFamily="34" charset="0"/>
                        </a:rPr>
                        <a:t>cardiovascular</a:t>
                      </a:r>
                      <a:r>
                        <a:rPr lang="de-AT" sz="1400" b="0" kern="1200">
                          <a:solidFill>
                            <a:schemeClr val="tx1"/>
                          </a:solidFill>
                          <a:latin typeface="Arial" panose="020B0604020202020204" pitchFamily="34" charset="0"/>
                          <a:ea typeface="+mn-ea"/>
                          <a:cs typeface="Arial" panose="020B0604020202020204" pitchFamily="34" charset="0"/>
                        </a:rPr>
                        <a:t> </a:t>
                      </a:r>
                      <a:r>
                        <a:rPr lang="de-AT" sz="1400" b="0" kern="1200" err="1">
                          <a:solidFill>
                            <a:schemeClr val="tx1"/>
                          </a:solidFill>
                          <a:latin typeface="Arial" panose="020B0604020202020204" pitchFamily="34" charset="0"/>
                          <a:ea typeface="+mn-ea"/>
                          <a:cs typeface="Arial" panose="020B0604020202020204" pitchFamily="34" charset="0"/>
                        </a:rPr>
                        <a:t>indications</a:t>
                      </a:r>
                      <a:r>
                        <a:rPr lang="de-AT" sz="1400" b="0" kern="1200">
                          <a:solidFill>
                            <a:schemeClr val="tx1"/>
                          </a:solidFill>
                          <a:latin typeface="Arial" panose="020B0604020202020204" pitchFamily="34" charset="0"/>
                          <a:ea typeface="+mn-ea"/>
                          <a:cs typeface="Arial" panose="020B0604020202020204" pitchFamily="34" charset="0"/>
                        </a:rPr>
                        <a:t> (</a:t>
                      </a:r>
                      <a:r>
                        <a:rPr lang="de-AT" sz="1400" b="0" kern="1200" err="1">
                          <a:solidFill>
                            <a:schemeClr val="tx1"/>
                          </a:solidFill>
                          <a:latin typeface="Arial" panose="020B0604020202020204" pitchFamily="34" charset="0"/>
                          <a:ea typeface="+mn-ea"/>
                          <a:cs typeface="Arial" panose="020B0604020202020204" pitchFamily="34" charset="0"/>
                        </a:rPr>
                        <a:t>coronary</a:t>
                      </a:r>
                      <a:r>
                        <a:rPr lang="de-AT" sz="1400" b="0" kern="1200">
                          <a:solidFill>
                            <a:schemeClr val="tx1"/>
                          </a:solidFill>
                          <a:latin typeface="Arial" panose="020B0604020202020204" pitchFamily="34" charset="0"/>
                          <a:ea typeface="+mn-ea"/>
                          <a:cs typeface="Arial" panose="020B0604020202020204" pitchFamily="34" charset="0"/>
                        </a:rPr>
                        <a:t> </a:t>
                      </a:r>
                      <a:r>
                        <a:rPr lang="de-AT" sz="1400" b="0" kern="1200" err="1">
                          <a:solidFill>
                            <a:schemeClr val="tx1"/>
                          </a:solidFill>
                          <a:latin typeface="Arial" panose="020B0604020202020204" pitchFamily="34" charset="0"/>
                          <a:ea typeface="+mn-ea"/>
                          <a:cs typeface="Arial" panose="020B0604020202020204" pitchFamily="34" charset="0"/>
                        </a:rPr>
                        <a:t>artery</a:t>
                      </a:r>
                      <a:r>
                        <a:rPr lang="de-AT" sz="1400" b="0" kern="1200">
                          <a:solidFill>
                            <a:schemeClr val="tx1"/>
                          </a:solidFill>
                          <a:latin typeface="Arial" panose="020B0604020202020204" pitchFamily="34" charset="0"/>
                          <a:ea typeface="+mn-ea"/>
                          <a:cs typeface="Arial" panose="020B0604020202020204" pitchFamily="34" charset="0"/>
                        </a:rPr>
                        <a:t> </a:t>
                      </a:r>
                      <a:r>
                        <a:rPr lang="de-AT" sz="1400" b="0" kern="1200" err="1">
                          <a:solidFill>
                            <a:schemeClr val="tx1"/>
                          </a:solidFill>
                          <a:latin typeface="Arial" panose="020B0604020202020204" pitchFamily="34" charset="0"/>
                          <a:ea typeface="+mn-ea"/>
                          <a:cs typeface="Arial" panose="020B0604020202020204" pitchFamily="34" charset="0"/>
                        </a:rPr>
                        <a:t>disease</a:t>
                      </a:r>
                      <a:r>
                        <a:rPr lang="de-AT" sz="1400" b="0" kern="1200">
                          <a:solidFill>
                            <a:schemeClr val="tx1"/>
                          </a:solidFill>
                          <a:latin typeface="Arial" panose="020B0604020202020204" pitchFamily="34" charset="0"/>
                          <a:ea typeface="+mn-ea"/>
                          <a:cs typeface="Arial" panose="020B0604020202020204" pitchFamily="34" charset="0"/>
                        </a:rPr>
                        <a:t>)</a:t>
                      </a:r>
                    </a:p>
                  </a:txBody>
                  <a:tcPr/>
                </a:tc>
                <a:tc>
                  <a:txBody>
                    <a:bodyPr/>
                    <a:lstStyle/>
                    <a:p>
                      <a:r>
                        <a:rPr lang="de-AT" sz="1400" b="1">
                          <a:solidFill>
                            <a:schemeClr val="tx1"/>
                          </a:solidFill>
                          <a:latin typeface="Arial" panose="020B0604020202020204" pitchFamily="34" charset="0"/>
                          <a:cs typeface="Arial" panose="020B0604020202020204" pitchFamily="34" charset="0"/>
                        </a:rPr>
                        <a:t>LBI-HTA/</a:t>
                      </a:r>
                      <a:r>
                        <a:rPr lang="de-AT" sz="1400" b="1" baseline="0">
                          <a:solidFill>
                            <a:schemeClr val="tx1"/>
                          </a:solidFill>
                          <a:latin typeface="Arial" panose="020B0604020202020204" pitchFamily="34" charset="0"/>
                          <a:cs typeface="Arial" panose="020B0604020202020204" pitchFamily="34" charset="0"/>
                        </a:rPr>
                        <a:t> Austria - </a:t>
                      </a:r>
                      <a:r>
                        <a:rPr lang="de-AT" sz="1400" b="1" kern="1200" baseline="0">
                          <a:solidFill>
                            <a:schemeClr val="tx1"/>
                          </a:solidFill>
                          <a:latin typeface="Arial" panose="020B0604020202020204" pitchFamily="34" charset="0"/>
                          <a:ea typeface="+mn-ea"/>
                          <a:cs typeface="Arial" panose="020B0604020202020204" pitchFamily="34" charset="0"/>
                        </a:rPr>
                        <a:t> IAMEV/ Austria</a:t>
                      </a:r>
                    </a:p>
                    <a:p>
                      <a:pPr marL="0" marR="0" indent="0" algn="l" defTabSz="914400" rtl="0" eaLnBrk="1" fontAlgn="auto" latinLnBrk="0" hangingPunct="1">
                        <a:lnSpc>
                          <a:spcPct val="100000"/>
                        </a:lnSpc>
                        <a:spcBef>
                          <a:spcPts val="0"/>
                        </a:spcBef>
                        <a:spcAft>
                          <a:spcPts val="0"/>
                        </a:spcAft>
                        <a:buClrTx/>
                        <a:buSzTx/>
                        <a:buFontTx/>
                        <a:buNone/>
                        <a:tabLst/>
                        <a:defRPr/>
                      </a:pPr>
                      <a:r>
                        <a:rPr lang="de-AT" sz="1400">
                          <a:solidFill>
                            <a:schemeClr val="tx1"/>
                          </a:solidFill>
                          <a:latin typeface="Arial" panose="020B0604020202020204" pitchFamily="34" charset="0"/>
                          <a:cs typeface="Arial" panose="020B0604020202020204" pitchFamily="34" charset="0"/>
                        </a:rPr>
                        <a:t>Team </a:t>
                      </a:r>
                      <a:r>
                        <a:rPr lang="de-AT" sz="1400" err="1">
                          <a:solidFill>
                            <a:schemeClr val="tx1"/>
                          </a:solidFill>
                          <a:latin typeface="Arial" panose="020B0604020202020204" pitchFamily="34" charset="0"/>
                          <a:cs typeface="Arial" panose="020B0604020202020204" pitchFamily="34" charset="0"/>
                        </a:rPr>
                        <a:t>building</a:t>
                      </a:r>
                      <a:endParaRPr lang="de-AT" sz="1400">
                        <a:solidFill>
                          <a:schemeClr val="tx1"/>
                        </a:solidFill>
                        <a:latin typeface="Arial" panose="020B0604020202020204" pitchFamily="34" charset="0"/>
                        <a:cs typeface="Arial" panose="020B0604020202020204" pitchFamily="34" charset="0"/>
                      </a:endParaRPr>
                    </a:p>
                  </a:txBody>
                  <a:tcPr/>
                </a:tc>
                <a:tc>
                  <a:txBody>
                    <a:bodyPr/>
                    <a:lstStyle/>
                    <a:p>
                      <a:endParaRPr lang="de-AT"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pic>
        <p:nvPicPr>
          <p:cNvPr id="6" name="Afbeelding 4"/>
          <p:cNvPicPr>
            <a:picLocks noChangeAspect="1"/>
          </p:cNvPicPr>
          <p:nvPr/>
        </p:nvPicPr>
        <p:blipFill>
          <a:blip r:embed="rId3">
            <a:extLst>
              <a:ext uri="{28A0092B-C50C-407E-A947-70E740481C1C}">
                <a14:useLocalDpi xmlns:a14="http://schemas.microsoft.com/office/drawing/2010/main" val="0"/>
              </a:ext>
            </a:extLst>
          </a:blip>
          <a:srcRect l="76558" t="67751" r="14806" b="23679"/>
          <a:stretch>
            <a:fillRect/>
          </a:stretch>
        </p:blipFill>
        <p:spPr bwMode="auto">
          <a:xfrm>
            <a:off x="7797502" y="2146993"/>
            <a:ext cx="648072" cy="3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p:cNvPicPr>
            <a:picLocks noChangeAspect="1"/>
          </p:cNvPicPr>
          <p:nvPr/>
        </p:nvPicPr>
        <p:blipFill>
          <a:blip r:embed="rId3">
            <a:extLst>
              <a:ext uri="{28A0092B-C50C-407E-A947-70E740481C1C}">
                <a14:useLocalDpi xmlns:a14="http://schemas.microsoft.com/office/drawing/2010/main" val="0"/>
              </a:ext>
            </a:extLst>
          </a:blip>
          <a:srcRect l="76558" t="67751" r="14806" b="23679"/>
          <a:stretch>
            <a:fillRect/>
          </a:stretch>
        </p:blipFill>
        <p:spPr bwMode="auto">
          <a:xfrm>
            <a:off x="7797502" y="3213793"/>
            <a:ext cx="648072" cy="3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208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texto 1"/>
          <p:cNvSpPr>
            <a:spLocks noGrp="1"/>
          </p:cNvSpPr>
          <p:nvPr>
            <p:ph type="body" sz="quarter" idx="13"/>
          </p:nvPr>
        </p:nvSpPr>
        <p:spPr>
          <a:xfrm>
            <a:off x="539750" y="1757363"/>
            <a:ext cx="8064500" cy="4284662"/>
          </a:xfrm>
        </p:spPr>
        <p:txBody>
          <a:bodyPr/>
          <a:lstStyle/>
          <a:p>
            <a:endParaRPr lang="es-ES" altLang="es-ES" smtClean="0"/>
          </a:p>
        </p:txBody>
      </p:sp>
      <p:sp>
        <p:nvSpPr>
          <p:cNvPr id="22531" name="Título 2"/>
          <p:cNvSpPr>
            <a:spLocks noGrp="1"/>
          </p:cNvSpPr>
          <p:nvPr>
            <p:ph type="title"/>
          </p:nvPr>
        </p:nvSpPr>
        <p:spPr>
          <a:xfrm>
            <a:off x="854075" y="0"/>
            <a:ext cx="8064500" cy="666750"/>
          </a:xfrm>
        </p:spPr>
        <p:txBody>
          <a:bodyPr/>
          <a:lstStyle/>
          <a:p>
            <a:pPr algn="r"/>
            <a:r>
              <a:rPr lang="es-ES_tradnl" altLang="es-ES" sz="2000" smtClean="0">
                <a:solidFill>
                  <a:schemeClr val="accent1"/>
                </a:solidFill>
                <a:latin typeface="Rockwell" pitchFamily="18" charset="0"/>
              </a:rPr>
              <a:t> </a:t>
            </a:r>
            <a:endParaRPr lang="es-ES" altLang="es-ES" sz="2000" smtClean="0"/>
          </a:p>
        </p:txBody>
      </p:sp>
      <p:sp>
        <p:nvSpPr>
          <p:cNvPr id="4" name="Marcador de pie de página 3">
            <a:extLst>
              <a:ext uri="{FF2B5EF4-FFF2-40B4-BE49-F238E27FC236}">
                <a16:creationId xmlns:a16="http://schemas.microsoft.com/office/drawing/2014/main" xmlns="" id="{779E2E94-C3E4-4BC9-99C1-02660C9990D9}"/>
              </a:ext>
            </a:extLst>
          </p:cNvPr>
          <p:cNvSpPr>
            <a:spLocks noGrp="1"/>
          </p:cNvSpPr>
          <p:nvPr>
            <p:ph type="ftr" sz="quarter" idx="4294967295"/>
          </p:nvPr>
        </p:nvSpPr>
        <p:spPr>
          <a:xfrm>
            <a:off x="1619250" y="7051675"/>
            <a:ext cx="4248150" cy="122238"/>
          </a:xfrm>
          <a:prstGeom prst="rect">
            <a:avLst/>
          </a:prstGeom>
        </p:spPr>
        <p:txBody>
          <a:bodyPr/>
          <a:lstStyle/>
          <a:p>
            <a:pPr>
              <a:defRPr/>
            </a:pPr>
            <a:r>
              <a:rPr lang="en-US">
                <a:solidFill>
                  <a:srgbClr val="C0C0C0"/>
                </a:solidFill>
              </a:rPr>
              <a:t>European network for Health Technology Assessment | JA2 2012-2015 | www.eunethta.eu</a:t>
            </a:r>
            <a:endParaRPr lang="en-GB">
              <a:solidFill>
                <a:srgbClr val="C0C0C0"/>
              </a:solidFill>
            </a:endParaRPr>
          </a:p>
        </p:txBody>
      </p:sp>
      <p:sp>
        <p:nvSpPr>
          <p:cNvPr id="5" name="Marcador de número de diapositiva 4">
            <a:extLst>
              <a:ext uri="{FF2B5EF4-FFF2-40B4-BE49-F238E27FC236}">
                <a16:creationId xmlns:a16="http://schemas.microsoft.com/office/drawing/2014/main" xmlns="" id="{A1E9CF52-18B7-476F-B05D-7AF57561BAE7}"/>
              </a:ext>
            </a:extLst>
          </p:cNvPr>
          <p:cNvSpPr>
            <a:spLocks noGrp="1"/>
          </p:cNvSpPr>
          <p:nvPr>
            <p:ph type="sldNum" sz="quarter" idx="4294967295"/>
          </p:nvPr>
        </p:nvSpPr>
        <p:spPr>
          <a:xfrm>
            <a:off x="7993063" y="6581775"/>
            <a:ext cx="611187" cy="122238"/>
          </a:xfrm>
          <a:prstGeom prst="rect">
            <a:avLst/>
          </a:prstGeo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AFA83F8-D139-4BEB-8E49-446B9C874BE5}" type="slidenum">
              <a:rPr lang="en-GB" altLang="de-DE">
                <a:solidFill>
                  <a:srgbClr val="505050"/>
                </a:solidFill>
              </a:rPr>
              <a:pPr/>
              <a:t>27</a:t>
            </a:fld>
            <a:endParaRPr lang="en-GB" altLang="de-DE">
              <a:solidFill>
                <a:srgbClr val="505050"/>
              </a:solidFill>
            </a:endParaRPr>
          </a:p>
        </p:txBody>
      </p:sp>
      <p:sp>
        <p:nvSpPr>
          <p:cNvPr id="22534" name="Marcador de texto 5"/>
          <p:cNvSpPr>
            <a:spLocks noGrp="1"/>
          </p:cNvSpPr>
          <p:nvPr>
            <p:ph type="body" sz="quarter" idx="17"/>
          </p:nvPr>
        </p:nvSpPr>
        <p:spPr>
          <a:xfrm>
            <a:off x="542925" y="6216650"/>
            <a:ext cx="622300" cy="465138"/>
          </a:xfrm>
          <a:blipFill dpi="0" rotWithShape="1">
            <a:srcRect/>
          </a:blipFill>
        </p:spPr>
        <p:txBody>
          <a:bodyPr/>
          <a:lstStyle/>
          <a:p>
            <a:endParaRPr lang="es-ES" altLang="es-ES" smtClean="0"/>
          </a:p>
        </p:txBody>
      </p:sp>
      <p:graphicFrame>
        <p:nvGraphicFramePr>
          <p:cNvPr id="22535" name="Gráfico 7"/>
          <p:cNvGraphicFramePr>
            <a:graphicFrameLocks/>
          </p:cNvGraphicFramePr>
          <p:nvPr/>
        </p:nvGraphicFramePr>
        <p:xfrm>
          <a:off x="488950" y="696913"/>
          <a:ext cx="8166100" cy="5446712"/>
        </p:xfrm>
        <a:graphic>
          <a:graphicData uri="http://schemas.openxmlformats.org/presentationml/2006/ole">
            <mc:AlternateContent xmlns:mc="http://schemas.openxmlformats.org/markup-compatibility/2006">
              <mc:Choice xmlns:v="urn:schemas-microsoft-com:vml" Requires="v">
                <p:oleObj spid="_x0000_s1028" name="Gráfico" r:id="rId4" imgW="8169348" imgH="5450296" progId="Excel.Chart.8">
                  <p:embed/>
                </p:oleObj>
              </mc:Choice>
              <mc:Fallback>
                <p:oleObj name="Gráfico" r:id="rId4" imgW="8169348" imgH="54502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696913"/>
                        <a:ext cx="816610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46008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8810" y="415074"/>
            <a:ext cx="8871559" cy="994172"/>
          </a:xfrm>
        </p:spPr>
        <p:txBody>
          <a:bodyPr/>
          <a:lstStyle/>
          <a:p>
            <a:r>
              <a:rPr lang="de-DE" dirty="0" smtClean="0"/>
              <a:t>Austria: </a:t>
            </a:r>
            <a:r>
              <a:rPr lang="de-DE" dirty="0" err="1" smtClean="0"/>
              <a:t>Efficient</a:t>
            </a:r>
            <a:r>
              <a:rPr lang="de-DE" dirty="0" smtClean="0"/>
              <a:t> Ressource </a:t>
            </a:r>
            <a:r>
              <a:rPr lang="de-DE" dirty="0" err="1" smtClean="0"/>
              <a:t>Use</a:t>
            </a:r>
            <a:r>
              <a:rPr lang="de-DE" dirty="0" smtClean="0"/>
              <a:t> (= Efficiency </a:t>
            </a:r>
            <a:r>
              <a:rPr lang="de-DE" dirty="0" err="1" smtClean="0"/>
              <a:t>Gain</a:t>
            </a:r>
            <a:r>
              <a:rPr lang="de-DE" dirty="0" smtClean="0"/>
              <a:t>)</a:t>
            </a:r>
            <a:endParaRPr lang="de-AT" dirty="0"/>
          </a:p>
        </p:txBody>
      </p:sp>
      <p:graphicFrame>
        <p:nvGraphicFramePr>
          <p:cNvPr id="4" name="Inhaltsplatzhalter 3"/>
          <p:cNvGraphicFramePr>
            <a:graphicFrameLocks noGrp="1"/>
          </p:cNvGraphicFramePr>
          <p:nvPr>
            <p:ph idx="1"/>
            <p:extLst/>
          </p:nvPr>
        </p:nvGraphicFramePr>
        <p:xfrm>
          <a:off x="628650" y="2737246"/>
          <a:ext cx="7320915" cy="32635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316483" y="1700808"/>
            <a:ext cx="2841842" cy="1546577"/>
          </a:xfrm>
          <a:prstGeom prst="rect">
            <a:avLst/>
          </a:prstGeom>
          <a:solidFill>
            <a:schemeClr val="bg1"/>
          </a:solidFill>
          <a:ln>
            <a:solidFill>
              <a:schemeClr val="tx1"/>
            </a:solidFill>
          </a:ln>
        </p:spPr>
        <p:txBody>
          <a:bodyPr wrap="square" rtlCol="0">
            <a:spAutoFit/>
          </a:bodyPr>
          <a:lstStyle/>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Wearable cardioverter-defibrillator </a:t>
            </a:r>
          </a:p>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Transcranial magnetic stimulation</a:t>
            </a:r>
          </a:p>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 High intensity focused ultrasound (prostate ca)</a:t>
            </a:r>
          </a:p>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Robotic Surgery in Cardiovascular and Visceral Indications</a:t>
            </a:r>
          </a:p>
          <a:p>
            <a:pPr marL="214313" indent="-214313" defTabSz="342900" eaLnBrk="1" fontAlgn="auto" hangingPunct="1">
              <a:spcBef>
                <a:spcPts val="0"/>
              </a:spcBef>
              <a:spcAft>
                <a:spcPts val="0"/>
              </a:spcAft>
              <a:buFont typeface="Arial" panose="020B0604020202020204" pitchFamily="34" charset="0"/>
              <a:buChar char="•"/>
            </a:pPr>
            <a:r>
              <a:rPr lang="en-US" sz="1350" dirty="0" err="1">
                <a:solidFill>
                  <a:prstClr val="black"/>
                </a:solidFill>
                <a:latin typeface="Calibri" panose="020F0502020204030204"/>
                <a:cs typeface="+mn-cs"/>
              </a:rPr>
              <a:t>Bioresorbable</a:t>
            </a:r>
            <a:r>
              <a:rPr lang="en-US" sz="1350" dirty="0">
                <a:solidFill>
                  <a:prstClr val="black"/>
                </a:solidFill>
                <a:latin typeface="Calibri" panose="020F0502020204030204"/>
                <a:cs typeface="+mn-cs"/>
              </a:rPr>
              <a:t> Stents in CAD</a:t>
            </a:r>
          </a:p>
        </p:txBody>
      </p:sp>
      <p:sp>
        <p:nvSpPr>
          <p:cNvPr id="7" name="Pfeil nach unten 6"/>
          <p:cNvSpPr/>
          <p:nvPr/>
        </p:nvSpPr>
        <p:spPr>
          <a:xfrm>
            <a:off x="1689666" y="3284561"/>
            <a:ext cx="291230" cy="20198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900" eaLnBrk="1" fontAlgn="auto" hangingPunct="1">
              <a:spcBef>
                <a:spcPts val="0"/>
              </a:spcBef>
              <a:spcAft>
                <a:spcPts val="0"/>
              </a:spcAft>
            </a:pPr>
            <a:endParaRPr lang="de-AT" sz="1350">
              <a:solidFill>
                <a:prstClr val="white"/>
              </a:solidFill>
              <a:latin typeface="Calibri" panose="020F0502020204030204"/>
            </a:endParaRPr>
          </a:p>
        </p:txBody>
      </p:sp>
      <p:sp>
        <p:nvSpPr>
          <p:cNvPr id="8" name="Textfeld 7"/>
          <p:cNvSpPr txBox="1"/>
          <p:nvPr/>
        </p:nvSpPr>
        <p:spPr>
          <a:xfrm>
            <a:off x="3245024" y="2355466"/>
            <a:ext cx="2841842" cy="1131079"/>
          </a:xfrm>
          <a:prstGeom prst="rect">
            <a:avLst/>
          </a:prstGeom>
          <a:solidFill>
            <a:schemeClr val="bg1"/>
          </a:solidFill>
          <a:ln>
            <a:solidFill>
              <a:schemeClr val="tx1"/>
            </a:solidFill>
          </a:ln>
        </p:spPr>
        <p:txBody>
          <a:bodyPr wrap="square" rtlCol="0">
            <a:spAutoFit/>
          </a:bodyPr>
          <a:lstStyle/>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Antibacterial-coated sutures for preventing SSI </a:t>
            </a:r>
          </a:p>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Non-invasive </a:t>
            </a:r>
            <a:r>
              <a:rPr lang="en-US" sz="1350" dirty="0" smtClean="0">
                <a:solidFill>
                  <a:prstClr val="black"/>
                </a:solidFill>
                <a:latin typeface="Calibri" panose="020F0502020204030204"/>
                <a:cs typeface="+mn-cs"/>
              </a:rPr>
              <a:t>prenatal </a:t>
            </a:r>
            <a:r>
              <a:rPr lang="en-US" sz="1350" dirty="0">
                <a:solidFill>
                  <a:prstClr val="black"/>
                </a:solidFill>
                <a:latin typeface="Calibri" panose="020F0502020204030204"/>
                <a:cs typeface="+mn-cs"/>
              </a:rPr>
              <a:t>testing</a:t>
            </a:r>
          </a:p>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TAVI</a:t>
            </a:r>
          </a:p>
          <a:p>
            <a:pPr marL="214313" indent="-214313" defTabSz="3429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Stool-DNA Testing</a:t>
            </a:r>
          </a:p>
        </p:txBody>
      </p:sp>
    </p:spTree>
    <p:extLst>
      <p:ext uri="{BB962C8B-B14F-4D97-AF65-F5344CB8AC3E}">
        <p14:creationId xmlns:p14="http://schemas.microsoft.com/office/powerpoint/2010/main" val="259744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6"/>
          <p:cNvSpPr>
            <a:spLocks noGrp="1"/>
          </p:cNvSpPr>
          <p:nvPr>
            <p:ph type="title"/>
          </p:nvPr>
        </p:nvSpPr>
        <p:spPr>
          <a:xfrm>
            <a:off x="539750" y="728663"/>
            <a:ext cx="8064500" cy="2162175"/>
          </a:xfrm>
        </p:spPr>
        <p:txBody>
          <a:bodyPr/>
          <a:lstStyle/>
          <a:p>
            <a:pPr eaLnBrk="1" hangingPunct="1"/>
            <a:r>
              <a:rPr lang="en-GB" altLang="de-DE"/>
              <a:t>Thank you</a:t>
            </a:r>
          </a:p>
        </p:txBody>
      </p:sp>
      <p:sp>
        <p:nvSpPr>
          <p:cNvPr id="369667" name="Text Placeholder 7"/>
          <p:cNvSpPr>
            <a:spLocks noGrp="1"/>
          </p:cNvSpPr>
          <p:nvPr>
            <p:ph type="body" sz="quarter" idx="12"/>
          </p:nvPr>
        </p:nvSpPr>
        <p:spPr>
          <a:xfrm>
            <a:off x="539750" y="3084513"/>
            <a:ext cx="8064500" cy="1100137"/>
          </a:xfrm>
        </p:spPr>
        <p:txBody>
          <a:bodyPr/>
          <a:lstStyle/>
          <a:p>
            <a:pPr eaLnBrk="1" hangingPunct="1">
              <a:spcBef>
                <a:spcPct val="0"/>
              </a:spcBef>
            </a:pPr>
            <a:r>
              <a:rPr lang="en-GB" altLang="de-DE" dirty="0"/>
              <a:t>Any questions</a:t>
            </a:r>
            <a:r>
              <a:rPr lang="en-GB" altLang="de-DE" dirty="0" smtClean="0"/>
              <a:t>?</a:t>
            </a:r>
          </a:p>
          <a:p>
            <a:pPr eaLnBrk="1" hangingPunct="1">
              <a:spcBef>
                <a:spcPct val="0"/>
              </a:spcBef>
            </a:pPr>
            <a:endParaRPr lang="en-GB" altLang="de-DE" dirty="0"/>
          </a:p>
          <a:p>
            <a:pPr eaLnBrk="1" hangingPunct="1">
              <a:spcBef>
                <a:spcPct val="0"/>
              </a:spcBef>
            </a:pPr>
            <a:r>
              <a:rPr lang="en-GB" altLang="de-DE" sz="2400" dirty="0" smtClean="0">
                <a:hlinkClick r:id="rId3"/>
              </a:rPr>
              <a:t>Claudia.wild@hta.lbg.ac.at</a:t>
            </a:r>
            <a:endParaRPr lang="en-GB" altLang="de-DE" sz="2400" dirty="0" smtClean="0"/>
          </a:p>
          <a:p>
            <a:pPr eaLnBrk="1" hangingPunct="1">
              <a:spcBef>
                <a:spcPct val="0"/>
              </a:spcBef>
            </a:pPr>
            <a:endParaRPr lang="en-GB" altLang="de-DE" dirty="0"/>
          </a:p>
        </p:txBody>
      </p:sp>
      <p:sp>
        <p:nvSpPr>
          <p:cNvPr id="369668" name="Date Placeholder 2"/>
          <p:cNvSpPr>
            <a:spLocks noGrp="1"/>
          </p:cNvSpPr>
          <p:nvPr>
            <p:ph type="dt" sz="quarter" idx="4294967295"/>
          </p:nvPr>
        </p:nvSpPr>
        <p:spPr bwMode="auto">
          <a:xfrm>
            <a:off x="5903913" y="7051675"/>
            <a:ext cx="2089150" cy="122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Font typeface="Arial" panose="020B0604020202020204" pitchFamily="34" charset="0"/>
              <a:buChar char="˗"/>
              <a:defRPr>
                <a:solidFill>
                  <a:srgbClr val="50505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50505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50505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50505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50505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9pPr>
          </a:lstStyle>
          <a:p>
            <a:pPr>
              <a:spcBef>
                <a:spcPct val="0"/>
              </a:spcBef>
              <a:buFontTx/>
              <a:buNone/>
            </a:pPr>
            <a:fld id="{0711C798-B558-45E2-BF35-3D8EAC36F562}" type="datetime4">
              <a:rPr lang="en-US" altLang="de-DE" smtClean="0">
                <a:solidFill>
                  <a:schemeClr val="bg2"/>
                </a:solidFill>
                <a:cs typeface="Arial" panose="020B0604020202020204" pitchFamily="34" charset="0"/>
              </a:rPr>
              <a:pPr>
                <a:spcBef>
                  <a:spcPct val="0"/>
                </a:spcBef>
                <a:buFontTx/>
                <a:buNone/>
              </a:pPr>
              <a:t>May 25, 2018</a:t>
            </a:fld>
            <a:endParaRPr lang="en-GB" altLang="de-DE">
              <a:solidFill>
                <a:schemeClr val="bg2"/>
              </a:solidFill>
              <a:cs typeface="Arial" panose="020B0604020202020204" pitchFamily="34" charset="0"/>
            </a:endParaRPr>
          </a:p>
        </p:txBody>
      </p:sp>
      <p:sp>
        <p:nvSpPr>
          <p:cNvPr id="369669" name="Slide Number Placeholder 3"/>
          <p:cNvSpPr>
            <a:spLocks noGrp="1"/>
          </p:cNvSpPr>
          <p:nvPr>
            <p:ph type="sldNum" sz="quarter" idx="4294967295"/>
          </p:nvPr>
        </p:nvSpPr>
        <p:spPr bwMode="auto">
          <a:xfrm>
            <a:off x="7993063" y="7051675"/>
            <a:ext cx="611187" cy="122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Font typeface="Arial" panose="020B0604020202020204" pitchFamily="34" charset="0"/>
              <a:buChar char="˗"/>
              <a:defRPr>
                <a:solidFill>
                  <a:srgbClr val="50505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50505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50505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50505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50505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9pPr>
          </a:lstStyle>
          <a:p>
            <a:pPr>
              <a:spcBef>
                <a:spcPct val="0"/>
              </a:spcBef>
              <a:buFontTx/>
              <a:buNone/>
            </a:pPr>
            <a:fld id="{BCC81C4F-90F0-42C4-BAA5-9BC040285F45}" type="slidenum">
              <a:rPr lang="en-GB" altLang="de-DE" smtClean="0">
                <a:solidFill>
                  <a:schemeClr val="bg2"/>
                </a:solidFill>
                <a:cs typeface="Arial" panose="020B0604020202020204" pitchFamily="34" charset="0"/>
              </a:rPr>
              <a:pPr>
                <a:spcBef>
                  <a:spcPct val="0"/>
                </a:spcBef>
                <a:buFontTx/>
                <a:buNone/>
              </a:pPr>
              <a:t>29</a:t>
            </a:fld>
            <a:endParaRPr lang="en-GB" altLang="de-DE">
              <a:solidFill>
                <a:schemeClr val="bg2"/>
              </a:solidFill>
              <a:cs typeface="Arial" panose="020B0604020202020204" pitchFamily="34" charset="0"/>
            </a:endParaRPr>
          </a:p>
        </p:txBody>
      </p:sp>
      <p:sp>
        <p:nvSpPr>
          <p:cNvPr id="369670" name="Footer Placeholder 4"/>
          <p:cNvSpPr>
            <a:spLocks noGrp="1"/>
          </p:cNvSpPr>
          <p:nvPr>
            <p:ph type="ftr" sz="quarter" idx="4294967295"/>
          </p:nvPr>
        </p:nvSpPr>
        <p:spPr bwMode="auto">
          <a:xfrm>
            <a:off x="1619250" y="7051675"/>
            <a:ext cx="4248150" cy="122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900"/>
              </a:spcBef>
              <a:buFont typeface="Arial" panose="020B0604020202020204" pitchFamily="34" charset="0"/>
              <a:buChar char="˗"/>
              <a:defRPr>
                <a:solidFill>
                  <a:srgbClr val="50505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50505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50505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50505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50505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505050"/>
                </a:solidFill>
                <a:latin typeface="Arial" panose="020B0604020202020204" pitchFamily="34" charset="0"/>
              </a:defRPr>
            </a:lvl9pPr>
          </a:lstStyle>
          <a:p>
            <a:pPr>
              <a:spcBef>
                <a:spcPct val="0"/>
              </a:spcBef>
              <a:buFontTx/>
              <a:buNone/>
            </a:pPr>
            <a:r>
              <a:rPr lang="en-US" altLang="de-DE">
                <a:solidFill>
                  <a:schemeClr val="bg2"/>
                </a:solidFill>
                <a:cs typeface="Arial" panose="020B0604020202020204" pitchFamily="34" charset="0"/>
              </a:rPr>
              <a:t>European network for Health Technology Assessment | JA2 2012-2015 | www.eunethta.eu</a:t>
            </a:r>
            <a:endParaRPr lang="en-GB" altLang="de-DE">
              <a:solidFill>
                <a:schemeClr val="bg2"/>
              </a:solidFill>
              <a:cs typeface="Arial" panose="020B0604020202020204" pitchFamily="34" charset="0"/>
            </a:endParaRPr>
          </a:p>
        </p:txBody>
      </p:sp>
      <p:sp>
        <p:nvSpPr>
          <p:cNvPr id="369671" name="Text Placeholder 8"/>
          <p:cNvSpPr>
            <a:spLocks noGrp="1"/>
          </p:cNvSpPr>
          <p:nvPr>
            <p:ph type="body" sz="quarter" idx="17"/>
          </p:nvPr>
        </p:nvSpPr>
        <p:spPr>
          <a:xfrm>
            <a:off x="542925" y="6216650"/>
            <a:ext cx="622300" cy="465138"/>
          </a:xfrm>
          <a:blipFill dpi="0" rotWithShape="1">
            <a:blip r:embed="rId4"/>
            <a:srcRect/>
          </a:blipFill>
        </p:spPr>
        <p:txBody>
          <a:bodyPr/>
          <a:lstStyle/>
          <a:p>
            <a:pPr eaLnBrk="1" hangingPunct="1"/>
            <a:endParaRPr lang="en-GB" altLang="de-DE"/>
          </a:p>
        </p:txBody>
      </p:sp>
    </p:spTree>
    <p:extLst>
      <p:ext uri="{BB962C8B-B14F-4D97-AF65-F5344CB8AC3E}">
        <p14:creationId xmlns:p14="http://schemas.microsoft.com/office/powerpoint/2010/main" val="1907028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285750" indent="-285750">
              <a:buFont typeface="Arial" panose="020B0604020202020204" pitchFamily="34" charset="0"/>
              <a:buChar char="•"/>
            </a:pPr>
            <a:r>
              <a:rPr lang="en-GB" dirty="0"/>
              <a:t>Data about use of the </a:t>
            </a:r>
            <a:r>
              <a:rPr lang="en-GB" dirty="0" err="1"/>
              <a:t>EUnetHTA</a:t>
            </a:r>
            <a:r>
              <a:rPr lang="en-GB" dirty="0"/>
              <a:t> assessments is collected through the </a:t>
            </a:r>
            <a:r>
              <a:rPr lang="en-GB" dirty="0" err="1"/>
              <a:t>EUnetHTA</a:t>
            </a:r>
            <a:r>
              <a:rPr lang="en-GB" dirty="0"/>
              <a:t> Intranet using a survey </a:t>
            </a:r>
          </a:p>
          <a:p>
            <a:pPr marL="285750" indent="-285750">
              <a:buFont typeface="Arial" panose="020B0604020202020204" pitchFamily="34" charset="0"/>
              <a:buChar char="•"/>
            </a:pPr>
            <a:r>
              <a:rPr lang="en-GB" dirty="0"/>
              <a:t>The surveys are available on a continuous basis for partners to describe their use of the </a:t>
            </a:r>
            <a:r>
              <a:rPr lang="en-GB" dirty="0" err="1"/>
              <a:t>EUnetHTA</a:t>
            </a:r>
            <a:r>
              <a:rPr lang="en-GB" dirty="0"/>
              <a:t> assessments</a:t>
            </a:r>
          </a:p>
          <a:p>
            <a:pPr marL="285750" indent="-285750">
              <a:buFont typeface="Arial" panose="020B0604020202020204" pitchFamily="34" charset="0"/>
              <a:buChar char="•"/>
            </a:pPr>
            <a:r>
              <a:rPr lang="en-GB" dirty="0"/>
              <a:t>Survey data is downloaded at regular intervals for implementation reports</a:t>
            </a:r>
          </a:p>
          <a:p>
            <a:pPr marL="285750" indent="-285750">
              <a:buFont typeface="Arial" panose="020B0604020202020204" pitchFamily="34" charset="0"/>
              <a:buChar char="•"/>
            </a:pPr>
            <a:r>
              <a:rPr lang="en-GB" dirty="0"/>
              <a:t>Some survey entries are followed up using semi-structured interviews to gather more in-depth information</a:t>
            </a:r>
          </a:p>
          <a:p>
            <a:pPr marL="285750" indent="-285750">
              <a:buFont typeface="Arial" panose="020B0604020202020204" pitchFamily="34" charset="0"/>
              <a:buChar char="•"/>
            </a:pPr>
            <a:r>
              <a:rPr lang="en-GB" dirty="0"/>
              <a:t>The first 5 </a:t>
            </a:r>
            <a:r>
              <a:rPr lang="en-GB" dirty="0" err="1"/>
              <a:t>EUnetHTA</a:t>
            </a:r>
            <a:r>
              <a:rPr lang="en-GB" dirty="0"/>
              <a:t> assessments have been followed up for 6-12 months: </a:t>
            </a:r>
          </a:p>
          <a:p>
            <a:pPr marL="501750" lvl="1" indent="-285750">
              <a:buFont typeface="Arial" panose="020B0604020202020204" pitchFamily="34" charset="0"/>
              <a:buChar char="•"/>
            </a:pPr>
            <a:r>
              <a:rPr lang="en-GB" dirty="0"/>
              <a:t>the response rate per assessment is between 66% and 86% of </a:t>
            </a:r>
            <a:r>
              <a:rPr lang="en-GB" dirty="0" err="1"/>
              <a:t>EUnetHTA</a:t>
            </a:r>
            <a:r>
              <a:rPr lang="en-GB" dirty="0"/>
              <a:t> partner countries</a:t>
            </a:r>
          </a:p>
          <a:p>
            <a:pPr marL="501750" lvl="1" indent="-285750">
              <a:buFont typeface="Arial" panose="020B0604020202020204" pitchFamily="34" charset="0"/>
              <a:buChar char="•"/>
            </a:pPr>
            <a:r>
              <a:rPr lang="en-GB" dirty="0"/>
              <a:t>forty-six examples of use have been reported: 21 for pharmaceuticals and 25 for other technologies</a:t>
            </a:r>
          </a:p>
        </p:txBody>
      </p:sp>
      <p:sp>
        <p:nvSpPr>
          <p:cNvPr id="3" name="Title 2"/>
          <p:cNvSpPr>
            <a:spLocks noGrp="1"/>
          </p:cNvSpPr>
          <p:nvPr>
            <p:ph type="title"/>
          </p:nvPr>
        </p:nvSpPr>
        <p:spPr/>
        <p:txBody>
          <a:bodyPr/>
          <a:lstStyle/>
          <a:p>
            <a:r>
              <a:rPr lang="en-GB" dirty="0"/>
              <a:t>Methods of data collection</a:t>
            </a:r>
          </a:p>
        </p:txBody>
      </p:sp>
      <p:sp>
        <p:nvSpPr>
          <p:cNvPr id="4" name="Text Placeholder 3"/>
          <p:cNvSpPr>
            <a:spLocks noGrp="1"/>
          </p:cNvSpPr>
          <p:nvPr>
            <p:ph type="body" sz="quarter" idx="17"/>
          </p:nvPr>
        </p:nvSpPr>
        <p:spPr/>
        <p:txBody>
          <a:bodyPr/>
          <a:lstStyle/>
          <a:p>
            <a:endParaRPr lang="en-GB"/>
          </a:p>
        </p:txBody>
      </p:sp>
      <p:sp>
        <p:nvSpPr>
          <p:cNvPr id="5" name="Slide Number Placeholder 4"/>
          <p:cNvSpPr>
            <a:spLocks noGrp="1"/>
          </p:cNvSpPr>
          <p:nvPr>
            <p:ph type="sldNum" sz="quarter" idx="20"/>
          </p:nvPr>
        </p:nvSpPr>
        <p:spPr/>
        <p:txBody>
          <a:bodyPr/>
          <a:lstStyle/>
          <a:p>
            <a:pPr>
              <a:defRPr/>
            </a:pPr>
            <a:fld id="{1B06D511-BD7A-4F9F-B316-92D2CC0134FB}" type="slidenum">
              <a:rPr lang="en-GB" smtClean="0"/>
              <a:pPr>
                <a:defRPr/>
              </a:pPr>
              <a:t>3</a:t>
            </a:fld>
            <a:endParaRPr lang="en-GB" dirty="0"/>
          </a:p>
        </p:txBody>
      </p:sp>
    </p:spTree>
    <p:extLst>
      <p:ext uri="{BB962C8B-B14F-4D97-AF65-F5344CB8AC3E}">
        <p14:creationId xmlns:p14="http://schemas.microsoft.com/office/powerpoint/2010/main" val="2404126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 xmlns:a16="http://schemas.microsoft.com/office/drawing/2014/main" id="{7E2F62CC-71E3-4820-8672-4A77F165CA5A}"/>
              </a:ext>
            </a:extLst>
          </p:cNvPr>
          <p:cNvSpPr>
            <a:spLocks noGrp="1"/>
          </p:cNvSpPr>
          <p:nvPr>
            <p:ph type="ctrTitle"/>
          </p:nvPr>
        </p:nvSpPr>
        <p:spPr>
          <a:xfrm>
            <a:off x="479425" y="1196975"/>
            <a:ext cx="7513638" cy="2160588"/>
          </a:xfrm>
        </p:spPr>
        <p:txBody>
          <a:bodyPr/>
          <a:lstStyle/>
          <a:p>
            <a:pPr eaLnBrk="1" hangingPunct="1"/>
            <a:r>
              <a:rPr lang="en-GB" altLang="en-US" sz="4800"/>
              <a:t>Pharma Joint Assessment process 2.0</a:t>
            </a:r>
          </a:p>
        </p:txBody>
      </p:sp>
      <p:sp>
        <p:nvSpPr>
          <p:cNvPr id="21507" name="Subtitle 6">
            <a:extLst>
              <a:ext uri="{FF2B5EF4-FFF2-40B4-BE49-F238E27FC236}">
                <a16:creationId xmlns="" xmlns:a16="http://schemas.microsoft.com/office/drawing/2014/main" id="{81A770B3-BA78-4938-8F6B-CC447DF67CBD}"/>
              </a:ext>
            </a:extLst>
          </p:cNvPr>
          <p:cNvSpPr>
            <a:spLocks noGrp="1"/>
          </p:cNvSpPr>
          <p:nvPr>
            <p:ph type="subTitle" idx="1"/>
          </p:nvPr>
        </p:nvSpPr>
        <p:spPr>
          <a:xfrm>
            <a:off x="542925" y="3573463"/>
            <a:ext cx="8205788" cy="2087562"/>
          </a:xfrm>
        </p:spPr>
        <p:txBody>
          <a:bodyPr/>
          <a:lstStyle/>
          <a:p>
            <a:pPr eaLnBrk="1" hangingPunct="1">
              <a:spcBef>
                <a:spcPct val="0"/>
              </a:spcBef>
            </a:pPr>
            <a:r>
              <a:rPr lang="en-GB" altLang="en-US"/>
              <a:t>EUnetHTA Forum, May 25, 2018 Cologne</a:t>
            </a:r>
          </a:p>
          <a:p>
            <a:pPr eaLnBrk="1" hangingPunct="1">
              <a:spcBef>
                <a:spcPct val="0"/>
              </a:spcBef>
            </a:pPr>
            <a:endParaRPr lang="en-GB" altLang="en-US"/>
          </a:p>
          <a:p>
            <a:pPr eaLnBrk="1" hangingPunct="1">
              <a:spcBef>
                <a:spcPct val="0"/>
              </a:spcBef>
            </a:pPr>
            <a:r>
              <a:rPr lang="nl-NL" altLang="en-US" sz="2000"/>
              <a:t>WP4 – Co Lead Partner Pharmaceutical Joint Assessments</a:t>
            </a:r>
          </a:p>
          <a:p>
            <a:pPr eaLnBrk="1" hangingPunct="1">
              <a:spcBef>
                <a:spcPct val="0"/>
              </a:spcBef>
            </a:pPr>
            <a:r>
              <a:rPr lang="en-GB" altLang="en-US" sz="2000"/>
              <a:t>Dutch National Healthcare Institute, The Netherlands, </a:t>
            </a:r>
          </a:p>
          <a:p>
            <a:pPr eaLnBrk="1" hangingPunct="1">
              <a:spcBef>
                <a:spcPct val="0"/>
              </a:spcBef>
            </a:pPr>
            <a:endParaRPr lang="en-GB" altLang="en-US"/>
          </a:p>
        </p:txBody>
      </p:sp>
      <p:sp>
        <p:nvSpPr>
          <p:cNvPr id="21508" name="Footer Placeholder 14">
            <a:extLst>
              <a:ext uri="{FF2B5EF4-FFF2-40B4-BE49-F238E27FC236}">
                <a16:creationId xmlns="" xmlns:a16="http://schemas.microsoft.com/office/drawing/2014/main" id="{168ED0DE-6DB9-4DB2-BB05-A996ACDE9D44}"/>
              </a:ext>
            </a:extLst>
          </p:cNvPr>
          <p:cNvSpPr>
            <a:spLocks noGrp="1"/>
          </p:cNvSpPr>
          <p:nvPr>
            <p:ph type="ftr"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bg2"/>
                </a:solidFill>
              </a:rPr>
              <a:t>European network for Health Technology Assessment | JA2 2012-2015 | www.eunethta.eu</a:t>
            </a:r>
            <a:endParaRPr lang="en-GB" altLang="en-US">
              <a:solidFill>
                <a:schemeClr val="bg2"/>
              </a:solidFill>
            </a:endParaRPr>
          </a:p>
        </p:txBody>
      </p:sp>
      <p:sp>
        <p:nvSpPr>
          <p:cNvPr id="21509" name="Slide Number Placeholder 4">
            <a:extLst>
              <a:ext uri="{FF2B5EF4-FFF2-40B4-BE49-F238E27FC236}">
                <a16:creationId xmlns="" xmlns:a16="http://schemas.microsoft.com/office/drawing/2014/main" id="{7A67F5E2-5AB9-4CC3-A4F5-E1666AA02E1A}"/>
              </a:ext>
            </a:extLst>
          </p:cNvPr>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F09E2C2-0271-4350-BECE-1790B706DCC8}" type="slidenum">
              <a:rPr lang="en-GB" altLang="en-US" smtClean="0">
                <a:solidFill>
                  <a:schemeClr val="bg2"/>
                </a:solidFill>
              </a:rPr>
              <a:pPr fontAlgn="base">
                <a:spcBef>
                  <a:spcPct val="0"/>
                </a:spcBef>
                <a:spcAft>
                  <a:spcPct val="0"/>
                </a:spcAft>
              </a:pPr>
              <a:t>30</a:t>
            </a:fld>
            <a:endParaRPr lang="en-GB" altLang="en-US">
              <a:solidFill>
                <a:schemeClr val="bg2"/>
              </a:solidFill>
            </a:endParaRPr>
          </a:p>
        </p:txBody>
      </p:sp>
      <p:sp>
        <p:nvSpPr>
          <p:cNvPr id="21510" name="Text Placeholder 2">
            <a:extLst>
              <a:ext uri="{FF2B5EF4-FFF2-40B4-BE49-F238E27FC236}">
                <a16:creationId xmlns="" xmlns:a16="http://schemas.microsoft.com/office/drawing/2014/main" id="{83996530-C138-48C9-AA3B-5FE71DA5A7A2}"/>
              </a:ext>
            </a:extLst>
          </p:cNvPr>
          <p:cNvSpPr>
            <a:spLocks noGrp="1"/>
          </p:cNvSpPr>
          <p:nvPr>
            <p:ph type="body" sz="quarter" idx="17"/>
          </p:nvPr>
        </p:nvSpPr>
        <p:spPr>
          <a:xfrm>
            <a:off x="542925" y="6216650"/>
            <a:ext cx="622300" cy="465138"/>
          </a:xfrm>
          <a:blipFill dpi="0" rotWithShape="1">
            <a:srcRect/>
          </a:blipFill>
        </p:spPr>
        <p:txBody>
          <a:bodyPr/>
          <a:lstStyle/>
          <a:p>
            <a:pPr eaLnBrk="1" hangingPunct="1"/>
            <a:endParaRPr lang="en-GB" altLang="en-US"/>
          </a:p>
        </p:txBody>
      </p:sp>
    </p:spTree>
    <p:extLst>
      <p:ext uri="{BB962C8B-B14F-4D97-AF65-F5344CB8AC3E}">
        <p14:creationId xmlns:p14="http://schemas.microsoft.com/office/powerpoint/2010/main" val="1989012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afbeelding 8">
            <a:extLst>
              <a:ext uri="{FF2B5EF4-FFF2-40B4-BE49-F238E27FC236}">
                <a16:creationId xmlns="" xmlns:a16="http://schemas.microsoft.com/office/drawing/2014/main" id="{07F05621-EB6F-482B-B87E-043CA7B9AC63}"/>
              </a:ext>
            </a:extLst>
          </p:cNvPr>
          <p:cNvSpPr>
            <a:spLocks noGrp="1" noTextEdit="1"/>
          </p:cNvSpPr>
          <p:nvPr>
            <p:ph type="pic" sz="quarter" idx="13"/>
          </p:nvPr>
        </p:nvSpPr>
        <p:spPr>
          <a:xfrm>
            <a:off x="0" y="-26988"/>
            <a:ext cx="9144000" cy="6858001"/>
          </a:xfrm>
        </p:spPr>
      </p:sp>
      <p:sp>
        <p:nvSpPr>
          <p:cNvPr id="23555" name="Tijdelijke aanduiding voor tekst 9">
            <a:extLst>
              <a:ext uri="{FF2B5EF4-FFF2-40B4-BE49-F238E27FC236}">
                <a16:creationId xmlns="" xmlns:a16="http://schemas.microsoft.com/office/drawing/2014/main" id="{0B2B3791-5786-49F3-8B15-11D442F86429}"/>
              </a:ext>
            </a:extLst>
          </p:cNvPr>
          <p:cNvSpPr>
            <a:spLocks noGrp="1"/>
          </p:cNvSpPr>
          <p:nvPr>
            <p:ph type="body" sz="quarter" idx="14"/>
          </p:nvPr>
        </p:nvSpPr>
        <p:spPr>
          <a:xfrm>
            <a:off x="542925" y="6216650"/>
            <a:ext cx="622300" cy="465138"/>
          </a:xfrm>
          <a:blipFill dpi="0" rotWithShape="1">
            <a:srcRect/>
          </a:blipFill>
        </p:spPr>
        <p:txBody>
          <a:bodyPr/>
          <a:lstStyle/>
          <a:p>
            <a:endParaRPr lang="en-US" altLang="en-US"/>
          </a:p>
        </p:txBody>
      </p:sp>
      <p:graphicFrame>
        <p:nvGraphicFramePr>
          <p:cNvPr id="7" name="Diagram 6">
            <a:extLst>
              <a:ext uri="{FF2B5EF4-FFF2-40B4-BE49-F238E27FC236}">
                <a16:creationId xmlns="" xmlns:a16="http://schemas.microsoft.com/office/drawing/2014/main" id="{AE4D4F06-603A-4793-8730-BA7C6AB3EBAB}"/>
              </a:ext>
            </a:extLst>
          </p:cNvPr>
          <p:cNvGraphicFramePr/>
          <p:nvPr/>
        </p:nvGraphicFramePr>
        <p:xfrm>
          <a:off x="-828600" y="260648"/>
          <a:ext cx="1044116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28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6C193991-BC83-44CC-ADD0-B33C23CBBE7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E7143A73-3135-405D-9709-B115D72D02E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9B982933-E3FF-4AB0-9581-5161CB6C020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983856CC-F235-4480-9CB1-6753EB74C2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E37BC44-5DB7-4408-B88E-E1EF3DDE4AD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A02E2B2-FFE6-4C98-A052-86561874B1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A52D2A4D-B43A-4F55-97A2-243A055DDAC6}"/>
              </a:ext>
            </a:extLst>
          </p:cNvPr>
          <p:cNvSpPr>
            <a:spLocks noGrp="1"/>
          </p:cNvSpPr>
          <p:nvPr>
            <p:ph type="sldNum" sz="quarter" idx="11"/>
          </p:nvPr>
        </p:nvSpPr>
        <p:spPr/>
        <p:txBody>
          <a:bodyPr/>
          <a:lstStyle/>
          <a:p>
            <a:pPr>
              <a:defRPr/>
            </a:pPr>
            <a:fld id="{1E0C5543-F46F-41D1-A457-9EB29938B3BA}" type="slidenum">
              <a:rPr lang="en-GB" smtClean="0"/>
              <a:pPr>
                <a:defRPr/>
              </a:pPr>
              <a:t>32</a:t>
            </a:fld>
            <a:endParaRPr lang="en-GB" dirty="0"/>
          </a:p>
        </p:txBody>
      </p:sp>
      <p:sp>
        <p:nvSpPr>
          <p:cNvPr id="3" name="Tijdelijke aanduiding voor voettekst 2">
            <a:extLst>
              <a:ext uri="{FF2B5EF4-FFF2-40B4-BE49-F238E27FC236}">
                <a16:creationId xmlns="" xmlns:a16="http://schemas.microsoft.com/office/drawing/2014/main" id="{4C825AE9-A2F6-430A-8B37-F1DEC0B647B9}"/>
              </a:ext>
            </a:extLst>
          </p:cNvPr>
          <p:cNvSpPr>
            <a:spLocks noGrp="1"/>
          </p:cNvSpPr>
          <p:nvPr>
            <p:ph type="ftr" sz="quarter" idx="12"/>
          </p:nvPr>
        </p:nvSpPr>
        <p:spPr/>
        <p:txBody>
          <a:bodyPr/>
          <a:lstStyle/>
          <a:p>
            <a:pPr>
              <a:defRPr/>
            </a:pPr>
            <a:r>
              <a:rPr lang="en-US"/>
              <a:t>European network for Health Technology Assessment | JA2 2012-2015 | www.eunethta.eu</a:t>
            </a:r>
            <a:endParaRPr lang="en-GB"/>
          </a:p>
        </p:txBody>
      </p:sp>
      <p:pic>
        <p:nvPicPr>
          <p:cNvPr id="25604" name="Afbeelding 3">
            <a:extLst>
              <a:ext uri="{FF2B5EF4-FFF2-40B4-BE49-F238E27FC236}">
                <a16:creationId xmlns="" xmlns:a16="http://schemas.microsoft.com/office/drawing/2014/main" id="{BD7AF4CA-0611-47BF-B445-36160E9E3DF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799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 xmlns:a16="http://schemas.microsoft.com/office/drawing/2014/main" id="{8C813A3B-2013-4C8F-B9FB-94244886C077}"/>
              </a:ext>
            </a:extLst>
          </p:cNvPr>
          <p:cNvSpPr>
            <a:spLocks noGrp="1"/>
          </p:cNvSpPr>
          <p:nvPr>
            <p:ph type="body" sz="quarter" idx="13"/>
          </p:nvPr>
        </p:nvSpPr>
        <p:spPr>
          <a:xfrm>
            <a:off x="539750" y="1395413"/>
            <a:ext cx="8064500" cy="4284662"/>
          </a:xfrm>
        </p:spPr>
        <p:txBody>
          <a:bodyPr/>
          <a:lstStyle/>
          <a:p>
            <a:pPr marL="285750" indent="-285750">
              <a:buFont typeface="Wingdings" panose="05000000000000000000" pitchFamily="2" charset="2"/>
              <a:buChar char="Ø"/>
              <a:defRPr/>
            </a:pPr>
            <a:r>
              <a:rPr lang="en-US" sz="2400" dirty="0"/>
              <a:t>Survey after publication JA</a:t>
            </a:r>
          </a:p>
          <a:p>
            <a:pPr marL="558900" lvl="1" indent="-342900">
              <a:buFont typeface="Wingdings" panose="05000000000000000000" pitchFamily="2" charset="2"/>
              <a:buChar char="§"/>
              <a:defRPr/>
            </a:pPr>
            <a:r>
              <a:rPr lang="en-US" sz="2400" dirty="0"/>
              <a:t> </a:t>
            </a:r>
            <a:r>
              <a:rPr lang="en-US" sz="2000" dirty="0"/>
              <a:t>Authoring team</a:t>
            </a:r>
          </a:p>
          <a:p>
            <a:pPr marL="558900" lvl="1" indent="-342900">
              <a:buFont typeface="Wingdings" panose="05000000000000000000" pitchFamily="2" charset="2"/>
              <a:buChar char="§"/>
              <a:defRPr/>
            </a:pPr>
            <a:r>
              <a:rPr lang="en-US" sz="2000" dirty="0"/>
              <a:t> Marketing </a:t>
            </a:r>
            <a:r>
              <a:rPr lang="en-US" sz="2000" dirty="0" err="1"/>
              <a:t>Authorisation</a:t>
            </a:r>
            <a:r>
              <a:rPr lang="en-US" sz="2000" dirty="0"/>
              <a:t> Holder</a:t>
            </a:r>
          </a:p>
          <a:p>
            <a:pPr marL="501750" lvl="1" indent="-285750">
              <a:buFont typeface="Wingdings" panose="05000000000000000000" pitchFamily="2" charset="2"/>
              <a:buChar char="Ø"/>
              <a:defRPr/>
            </a:pPr>
            <a:endParaRPr lang="en-US" sz="2000" dirty="0"/>
          </a:p>
          <a:p>
            <a:pPr marL="285750" indent="-285750">
              <a:buFont typeface="Wingdings" panose="05000000000000000000" pitchFamily="2" charset="2"/>
              <a:buChar char="Ø"/>
              <a:defRPr/>
            </a:pPr>
            <a:r>
              <a:rPr lang="en-US" sz="2400" dirty="0"/>
              <a:t>F2F meeting (co-)authors 1</a:t>
            </a:r>
            <a:r>
              <a:rPr lang="en-US" sz="2400" baseline="30000" dirty="0"/>
              <a:t>st</a:t>
            </a:r>
            <a:r>
              <a:rPr lang="en-US" sz="2400" dirty="0"/>
              <a:t> and 2</a:t>
            </a:r>
            <a:r>
              <a:rPr lang="en-US" sz="2400" baseline="30000" dirty="0"/>
              <a:t>nd</a:t>
            </a:r>
            <a:r>
              <a:rPr lang="en-US" sz="2400" dirty="0"/>
              <a:t> Joint Assessment</a:t>
            </a:r>
          </a:p>
          <a:p>
            <a:pPr marL="501750" lvl="1" indent="-285750">
              <a:buFont typeface="Wingdings" panose="05000000000000000000" pitchFamily="2" charset="2"/>
              <a:buChar char="Ø"/>
              <a:defRPr/>
            </a:pPr>
            <a:endParaRPr lang="en-US" sz="2000" dirty="0"/>
          </a:p>
          <a:p>
            <a:pPr marL="285750" indent="-285750">
              <a:buFont typeface="Wingdings" panose="05000000000000000000" pitchFamily="2" charset="2"/>
              <a:buChar char="Ø"/>
              <a:defRPr/>
            </a:pPr>
            <a:r>
              <a:rPr lang="en-US" altLang="nl-NL" sz="2400" dirty="0"/>
              <a:t>Collaboration with WP6 on Quality Management</a:t>
            </a:r>
          </a:p>
          <a:p>
            <a:pPr marL="717550" lvl="2" indent="-285750">
              <a:buFontTx/>
              <a:buChar char="-"/>
              <a:defRPr/>
            </a:pPr>
            <a:endParaRPr lang="en-US" altLang="nl-NL" dirty="0"/>
          </a:p>
          <a:p>
            <a:pPr marL="717550" lvl="2" indent="-285750">
              <a:buFontTx/>
              <a:buChar char="-"/>
              <a:defRPr/>
            </a:pPr>
            <a:endParaRPr lang="en-US" altLang="nl-NL" dirty="0"/>
          </a:p>
          <a:p>
            <a:pPr>
              <a:defRPr/>
            </a:pPr>
            <a:endParaRPr lang="en-US" dirty="0"/>
          </a:p>
        </p:txBody>
      </p:sp>
      <p:sp>
        <p:nvSpPr>
          <p:cNvPr id="27651" name="Titel 2">
            <a:extLst>
              <a:ext uri="{FF2B5EF4-FFF2-40B4-BE49-F238E27FC236}">
                <a16:creationId xmlns="" xmlns:a16="http://schemas.microsoft.com/office/drawing/2014/main" id="{C11A5125-D7D4-4F83-88F4-CF92174025AF}"/>
              </a:ext>
            </a:extLst>
          </p:cNvPr>
          <p:cNvSpPr>
            <a:spLocks noGrp="1"/>
          </p:cNvSpPr>
          <p:nvPr>
            <p:ph type="title"/>
          </p:nvPr>
        </p:nvSpPr>
        <p:spPr>
          <a:xfrm>
            <a:off x="539750" y="260350"/>
            <a:ext cx="8064500" cy="622300"/>
          </a:xfrm>
        </p:spPr>
        <p:txBody>
          <a:bodyPr/>
          <a:lstStyle/>
          <a:p>
            <a:r>
              <a:rPr lang="en-GB" altLang="en-US"/>
              <a:t>Evaluation &amp; Revision - activity flow</a:t>
            </a:r>
            <a:endParaRPr lang="en-GB" altLang="en-US" sz="2000" i="1"/>
          </a:p>
        </p:txBody>
      </p:sp>
      <p:sp>
        <p:nvSpPr>
          <p:cNvPr id="27652" name="Tijdelijke aanduiding voor tekst 3">
            <a:extLst>
              <a:ext uri="{FF2B5EF4-FFF2-40B4-BE49-F238E27FC236}">
                <a16:creationId xmlns="" xmlns:a16="http://schemas.microsoft.com/office/drawing/2014/main" id="{29DB64F9-9EC5-4F3E-BE8A-8648916CD421}"/>
              </a:ext>
            </a:extLst>
          </p:cNvPr>
          <p:cNvSpPr>
            <a:spLocks noGrp="1"/>
          </p:cNvSpPr>
          <p:nvPr>
            <p:ph type="body" sz="quarter" idx="17"/>
          </p:nvPr>
        </p:nvSpPr>
        <p:spPr>
          <a:xfrm>
            <a:off x="542925" y="6216650"/>
            <a:ext cx="622300" cy="465138"/>
          </a:xfrm>
          <a:blipFill dpi="0" rotWithShape="1">
            <a:srcRect/>
          </a:blipFill>
        </p:spPr>
        <p:txBody>
          <a:bodyPr/>
          <a:lstStyle/>
          <a:p>
            <a:endParaRPr lang="en-GB" altLang="en-US"/>
          </a:p>
        </p:txBody>
      </p:sp>
      <p:sp>
        <p:nvSpPr>
          <p:cNvPr id="5" name="Tijdelijke aanduiding voor dianummer 4">
            <a:extLst>
              <a:ext uri="{FF2B5EF4-FFF2-40B4-BE49-F238E27FC236}">
                <a16:creationId xmlns="" xmlns:a16="http://schemas.microsoft.com/office/drawing/2014/main" id="{A4AD178B-0950-49A4-8C02-DC6D43569D16}"/>
              </a:ext>
            </a:extLst>
          </p:cNvPr>
          <p:cNvSpPr>
            <a:spLocks noGrp="1"/>
          </p:cNvSpPr>
          <p:nvPr>
            <p:ph type="sldNum" sz="quarter" idx="20"/>
          </p:nvPr>
        </p:nvSpPr>
        <p:spPr>
          <a:xfrm>
            <a:off x="1619250" y="7051675"/>
            <a:ext cx="4248150" cy="122238"/>
          </a:xfrm>
        </p:spPr>
        <p:txBody>
          <a:bodyPr/>
          <a:lstStyle/>
          <a:p>
            <a:pPr algn="l">
              <a:defRPr/>
            </a:pPr>
            <a:fld id="{AED4330E-E3AC-47DB-ACCA-38E4FC9826DA}" type="slidenum">
              <a:rPr lang="en-GB" smtClean="0">
                <a:solidFill>
                  <a:srgbClr val="C0C0C0"/>
                </a:solidFill>
              </a:rPr>
              <a:pPr algn="l">
                <a:defRPr/>
              </a:pPr>
              <a:t>33</a:t>
            </a:fld>
            <a:endParaRPr lang="en-GB" dirty="0">
              <a:solidFill>
                <a:srgbClr val="C0C0C0"/>
              </a:solidFill>
            </a:endParaRPr>
          </a:p>
        </p:txBody>
      </p:sp>
    </p:spTree>
    <p:extLst>
      <p:ext uri="{BB962C8B-B14F-4D97-AF65-F5344CB8AC3E}">
        <p14:creationId xmlns:p14="http://schemas.microsoft.com/office/powerpoint/2010/main" val="354948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1">
            <a:extLst>
              <a:ext uri="{FF2B5EF4-FFF2-40B4-BE49-F238E27FC236}">
                <a16:creationId xmlns="" xmlns:a16="http://schemas.microsoft.com/office/drawing/2014/main" id="{FC5900DC-5994-4CCF-B44E-7D0B6ACD4A20}"/>
              </a:ext>
            </a:extLst>
          </p:cNvPr>
          <p:cNvSpPr>
            <a:spLocks noGrp="1"/>
          </p:cNvSpPr>
          <p:nvPr>
            <p:ph type="title"/>
          </p:nvPr>
        </p:nvSpPr>
        <p:spPr/>
        <p:txBody>
          <a:bodyPr/>
          <a:lstStyle/>
          <a:p>
            <a:r>
              <a:rPr lang="en-US" altLang="en-US"/>
              <a:t>Simplify production process</a:t>
            </a:r>
          </a:p>
        </p:txBody>
      </p:sp>
      <p:sp>
        <p:nvSpPr>
          <p:cNvPr id="29699" name="Tijdelijke aanduiding voor tekst 12">
            <a:extLst>
              <a:ext uri="{FF2B5EF4-FFF2-40B4-BE49-F238E27FC236}">
                <a16:creationId xmlns="" xmlns:a16="http://schemas.microsoft.com/office/drawing/2014/main" id="{BA1F7592-E234-455F-8985-40F3F5A47DE2}"/>
              </a:ext>
            </a:extLst>
          </p:cNvPr>
          <p:cNvSpPr>
            <a:spLocks noGrp="1"/>
          </p:cNvSpPr>
          <p:nvPr>
            <p:ph type="body" sz="quarter" idx="14"/>
          </p:nvPr>
        </p:nvSpPr>
        <p:spPr>
          <a:xfrm>
            <a:off x="542925" y="6216650"/>
            <a:ext cx="622300" cy="465138"/>
          </a:xfrm>
          <a:blipFill dpi="0" rotWithShape="1">
            <a:srcRect/>
          </a:blipFill>
        </p:spPr>
        <p:txBody>
          <a:bodyPr/>
          <a:lstStyle/>
          <a:p>
            <a:endParaRPr lang="en-US" altLang="en-US">
              <a:solidFill>
                <a:srgbClr val="000000"/>
              </a:solidFill>
            </a:endParaRPr>
          </a:p>
        </p:txBody>
      </p:sp>
      <p:sp>
        <p:nvSpPr>
          <p:cNvPr id="5" name="Tijdelijke aanduiding voor dianummer 4">
            <a:extLst>
              <a:ext uri="{FF2B5EF4-FFF2-40B4-BE49-F238E27FC236}">
                <a16:creationId xmlns="" xmlns:a16="http://schemas.microsoft.com/office/drawing/2014/main" id="{60D5A038-F2BF-404F-8102-9C6A0E3437FD}"/>
              </a:ext>
            </a:extLst>
          </p:cNvPr>
          <p:cNvSpPr>
            <a:spLocks noGrp="1"/>
          </p:cNvSpPr>
          <p:nvPr>
            <p:ph type="sldNum" sz="quarter" idx="16"/>
          </p:nvPr>
        </p:nvSpPr>
        <p:spPr/>
        <p:txBody>
          <a:bodyPr/>
          <a:lstStyle/>
          <a:p>
            <a:pPr algn="l">
              <a:defRPr/>
            </a:pPr>
            <a:fld id="{EDC74F0B-1EA2-45D5-895F-ECAB5B7E0E44}" type="slidenum">
              <a:rPr lang="en-GB" smtClean="0">
                <a:solidFill>
                  <a:srgbClr val="000000"/>
                </a:solidFill>
              </a:rPr>
              <a:pPr algn="l">
                <a:defRPr/>
              </a:pPr>
              <a:t>34</a:t>
            </a:fld>
            <a:endParaRPr lang="en-GB" dirty="0">
              <a:solidFill>
                <a:srgbClr val="000000"/>
              </a:solidFill>
            </a:endParaRPr>
          </a:p>
        </p:txBody>
      </p:sp>
      <p:pic>
        <p:nvPicPr>
          <p:cNvPr id="29701" name="Afbeelding 2">
            <a:extLst>
              <a:ext uri="{FF2B5EF4-FFF2-40B4-BE49-F238E27FC236}">
                <a16:creationId xmlns="" xmlns:a16="http://schemas.microsoft.com/office/drawing/2014/main" id="{7EAD0B85-6558-42E3-A273-E000FA302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268413"/>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657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Afbeelding 1">
            <a:extLst>
              <a:ext uri="{FF2B5EF4-FFF2-40B4-BE49-F238E27FC236}">
                <a16:creationId xmlns="" xmlns:a16="http://schemas.microsoft.com/office/drawing/2014/main" id="{0C4DB1FB-C886-488C-9410-0F64FCE068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5843">
            <a:off x="684213" y="617538"/>
            <a:ext cx="77755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el 6">
            <a:extLst>
              <a:ext uri="{FF2B5EF4-FFF2-40B4-BE49-F238E27FC236}">
                <a16:creationId xmlns="" xmlns:a16="http://schemas.microsoft.com/office/drawing/2014/main" id="{A4FB17E2-0493-4321-A77A-D158CD64BF7D}"/>
              </a:ext>
            </a:extLst>
          </p:cNvPr>
          <p:cNvSpPr>
            <a:spLocks noGrp="1"/>
          </p:cNvSpPr>
          <p:nvPr>
            <p:ph type="title"/>
          </p:nvPr>
        </p:nvSpPr>
        <p:spPr/>
        <p:txBody>
          <a:bodyPr/>
          <a:lstStyle/>
          <a:p>
            <a:r>
              <a:rPr lang="en-US" altLang="en-US"/>
              <a:t>Readability report</a:t>
            </a:r>
          </a:p>
        </p:txBody>
      </p:sp>
      <p:sp>
        <p:nvSpPr>
          <p:cNvPr id="31748" name="Tijdelijke aanduiding voor tekst 7">
            <a:extLst>
              <a:ext uri="{FF2B5EF4-FFF2-40B4-BE49-F238E27FC236}">
                <a16:creationId xmlns="" xmlns:a16="http://schemas.microsoft.com/office/drawing/2014/main" id="{D8A3D376-30BB-4D1A-A0D5-F4A77F920348}"/>
              </a:ext>
            </a:extLst>
          </p:cNvPr>
          <p:cNvSpPr>
            <a:spLocks noGrp="1"/>
          </p:cNvSpPr>
          <p:nvPr>
            <p:ph type="body" sz="quarter" idx="14"/>
          </p:nvPr>
        </p:nvSpPr>
        <p:spPr>
          <a:xfrm>
            <a:off x="542925" y="6216650"/>
            <a:ext cx="622300" cy="465138"/>
          </a:xfrm>
          <a:blipFill dpi="0" rotWithShape="1">
            <a:srcRect/>
          </a:blipFill>
        </p:spPr>
        <p:txBody>
          <a:bodyPr/>
          <a:lstStyle/>
          <a:p>
            <a:endParaRPr lang="en-US" altLang="en-US"/>
          </a:p>
        </p:txBody>
      </p:sp>
    </p:spTree>
    <p:extLst>
      <p:ext uri="{BB962C8B-B14F-4D97-AF65-F5344CB8AC3E}">
        <p14:creationId xmlns:p14="http://schemas.microsoft.com/office/powerpoint/2010/main" val="1726945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2">
            <a:extLst>
              <a:ext uri="{FF2B5EF4-FFF2-40B4-BE49-F238E27FC236}">
                <a16:creationId xmlns="" xmlns:a16="http://schemas.microsoft.com/office/drawing/2014/main" id="{17949C14-5067-4AF0-B933-30DD2C805177}"/>
              </a:ext>
            </a:extLst>
          </p:cNvPr>
          <p:cNvSpPr>
            <a:spLocks noGrp="1"/>
          </p:cNvSpPr>
          <p:nvPr>
            <p:ph type="title"/>
          </p:nvPr>
        </p:nvSpPr>
        <p:spPr/>
        <p:txBody>
          <a:bodyPr/>
          <a:lstStyle/>
          <a:p>
            <a:r>
              <a:rPr lang="en-GB" altLang="en-US"/>
              <a:t>Stakeholder engagement</a:t>
            </a:r>
            <a:endParaRPr lang="en-GB" altLang="en-US" sz="2000" i="1"/>
          </a:p>
        </p:txBody>
      </p:sp>
      <p:sp>
        <p:nvSpPr>
          <p:cNvPr id="33795" name="Tijdelijke aanduiding voor tekst 3">
            <a:extLst>
              <a:ext uri="{FF2B5EF4-FFF2-40B4-BE49-F238E27FC236}">
                <a16:creationId xmlns="" xmlns:a16="http://schemas.microsoft.com/office/drawing/2014/main" id="{C7ED71C4-BD43-49D3-8EAE-5142179F5D71}"/>
              </a:ext>
            </a:extLst>
          </p:cNvPr>
          <p:cNvSpPr>
            <a:spLocks noGrp="1"/>
          </p:cNvSpPr>
          <p:nvPr>
            <p:ph type="body" sz="quarter" idx="17"/>
          </p:nvPr>
        </p:nvSpPr>
        <p:spPr>
          <a:xfrm>
            <a:off x="542925" y="6216650"/>
            <a:ext cx="622300" cy="465138"/>
          </a:xfrm>
          <a:blipFill dpi="0" rotWithShape="1">
            <a:srcRect/>
          </a:blipFill>
        </p:spPr>
        <p:txBody>
          <a:bodyPr/>
          <a:lstStyle/>
          <a:p>
            <a:endParaRPr lang="en-GB" altLang="en-US"/>
          </a:p>
        </p:txBody>
      </p:sp>
      <p:sp>
        <p:nvSpPr>
          <p:cNvPr id="5" name="Tijdelijke aanduiding voor dianummer 4">
            <a:extLst>
              <a:ext uri="{FF2B5EF4-FFF2-40B4-BE49-F238E27FC236}">
                <a16:creationId xmlns="" xmlns:a16="http://schemas.microsoft.com/office/drawing/2014/main" id="{B516527C-1FF8-494A-A748-4D2A7911F26C}"/>
              </a:ext>
            </a:extLst>
          </p:cNvPr>
          <p:cNvSpPr>
            <a:spLocks noGrp="1"/>
          </p:cNvSpPr>
          <p:nvPr>
            <p:ph type="sldNum" sz="quarter" idx="20"/>
          </p:nvPr>
        </p:nvSpPr>
        <p:spPr>
          <a:xfrm>
            <a:off x="1619250" y="7051675"/>
            <a:ext cx="4248150" cy="122238"/>
          </a:xfrm>
        </p:spPr>
        <p:txBody>
          <a:bodyPr/>
          <a:lstStyle/>
          <a:p>
            <a:pPr algn="l">
              <a:defRPr/>
            </a:pPr>
            <a:fld id="{9AAB69ED-D3B2-4890-A44A-FC89DC268B1A}" type="slidenum">
              <a:rPr lang="en-GB" smtClean="0">
                <a:solidFill>
                  <a:srgbClr val="C0C0C0"/>
                </a:solidFill>
              </a:rPr>
              <a:pPr algn="l">
                <a:defRPr/>
              </a:pPr>
              <a:t>36</a:t>
            </a:fld>
            <a:endParaRPr lang="en-GB" dirty="0">
              <a:solidFill>
                <a:srgbClr val="C0C0C0"/>
              </a:solidFill>
            </a:endParaRPr>
          </a:p>
        </p:txBody>
      </p:sp>
      <p:pic>
        <p:nvPicPr>
          <p:cNvPr id="33797" name="Afbeelding 3">
            <a:extLst>
              <a:ext uri="{FF2B5EF4-FFF2-40B4-BE49-F238E27FC236}">
                <a16:creationId xmlns="" xmlns:a16="http://schemas.microsoft.com/office/drawing/2014/main" id="{6AC59141-6838-4043-BC68-CE515A21D8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1268413"/>
            <a:ext cx="4772025"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238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69E4330D-D66A-445A-A794-1EA593EA3EBE}"/>
              </a:ext>
            </a:extLst>
          </p:cNvPr>
          <p:cNvSpPr>
            <a:spLocks noGrp="1"/>
          </p:cNvSpPr>
          <p:nvPr>
            <p:ph type="sldNum" sz="quarter" idx="11"/>
          </p:nvPr>
        </p:nvSpPr>
        <p:spPr/>
        <p:txBody>
          <a:bodyPr/>
          <a:lstStyle/>
          <a:p>
            <a:pPr>
              <a:defRPr/>
            </a:pPr>
            <a:fld id="{96A86443-A5BF-4D5F-B02E-CABC3D669C1B}" type="slidenum">
              <a:rPr lang="en-GB" smtClean="0"/>
              <a:pPr>
                <a:defRPr/>
              </a:pPr>
              <a:t>37</a:t>
            </a:fld>
            <a:endParaRPr lang="en-GB" dirty="0"/>
          </a:p>
        </p:txBody>
      </p:sp>
      <p:sp>
        <p:nvSpPr>
          <p:cNvPr id="3" name="Tijdelijke aanduiding voor voettekst 2">
            <a:extLst>
              <a:ext uri="{FF2B5EF4-FFF2-40B4-BE49-F238E27FC236}">
                <a16:creationId xmlns="" xmlns:a16="http://schemas.microsoft.com/office/drawing/2014/main" id="{6308A97A-C9EC-4030-8ED9-082197B1865C}"/>
              </a:ext>
            </a:extLst>
          </p:cNvPr>
          <p:cNvSpPr>
            <a:spLocks noGrp="1"/>
          </p:cNvSpPr>
          <p:nvPr>
            <p:ph type="ftr" sz="quarter" idx="12"/>
          </p:nvPr>
        </p:nvSpPr>
        <p:spPr/>
        <p:txBody>
          <a:bodyPr/>
          <a:lstStyle/>
          <a:p>
            <a:pPr>
              <a:defRPr/>
            </a:pPr>
            <a:r>
              <a:rPr lang="en-US"/>
              <a:t>European network for Health Technology Assessment | JA2 2012-2015 | www.eunethta.eu</a:t>
            </a:r>
            <a:endParaRPr lang="en-GB"/>
          </a:p>
        </p:txBody>
      </p:sp>
      <p:pic>
        <p:nvPicPr>
          <p:cNvPr id="35844" name="Afbeelding 3">
            <a:extLst>
              <a:ext uri="{FF2B5EF4-FFF2-40B4-BE49-F238E27FC236}">
                <a16:creationId xmlns="" xmlns:a16="http://schemas.microsoft.com/office/drawing/2014/main" id="{3280E1E8-33C6-45D4-88E3-317EC938BE9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243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2E5A5D9C-A9FE-4E85-AA8E-D86DF73D6F3E}"/>
              </a:ext>
            </a:extLst>
          </p:cNvPr>
          <p:cNvSpPr>
            <a:spLocks noGrp="1"/>
          </p:cNvSpPr>
          <p:nvPr>
            <p:ph type="sldNum" sz="quarter" idx="11"/>
          </p:nvPr>
        </p:nvSpPr>
        <p:spPr/>
        <p:txBody>
          <a:bodyPr/>
          <a:lstStyle/>
          <a:p>
            <a:pPr>
              <a:defRPr/>
            </a:pPr>
            <a:fld id="{E97443DD-91AA-41A0-910D-95204ECA1276}" type="slidenum">
              <a:rPr lang="en-GB" smtClean="0"/>
              <a:pPr>
                <a:defRPr/>
              </a:pPr>
              <a:t>38</a:t>
            </a:fld>
            <a:endParaRPr lang="en-GB" dirty="0"/>
          </a:p>
        </p:txBody>
      </p:sp>
      <p:sp>
        <p:nvSpPr>
          <p:cNvPr id="3" name="Tijdelijke aanduiding voor voettekst 2">
            <a:extLst>
              <a:ext uri="{FF2B5EF4-FFF2-40B4-BE49-F238E27FC236}">
                <a16:creationId xmlns="" xmlns:a16="http://schemas.microsoft.com/office/drawing/2014/main" id="{3E08335F-49F7-4EFB-AD9D-A6D1EDC85004}"/>
              </a:ext>
            </a:extLst>
          </p:cNvPr>
          <p:cNvSpPr>
            <a:spLocks noGrp="1"/>
          </p:cNvSpPr>
          <p:nvPr>
            <p:ph type="ftr" sz="quarter" idx="12"/>
          </p:nvPr>
        </p:nvSpPr>
        <p:spPr/>
        <p:txBody>
          <a:bodyPr/>
          <a:lstStyle/>
          <a:p>
            <a:pPr>
              <a:defRPr/>
            </a:pPr>
            <a:r>
              <a:rPr lang="en-US"/>
              <a:t>European network for Health Technology Assessment | JA2 2012-2015 | www.eunethta.eu</a:t>
            </a:r>
            <a:endParaRPr lang="en-GB"/>
          </a:p>
        </p:txBody>
      </p:sp>
      <p:pic>
        <p:nvPicPr>
          <p:cNvPr id="37892" name="Afbeelding 3">
            <a:extLst>
              <a:ext uri="{FF2B5EF4-FFF2-40B4-BE49-F238E27FC236}">
                <a16:creationId xmlns="" xmlns:a16="http://schemas.microsoft.com/office/drawing/2014/main" id="{C7DC311B-BE57-4D81-9F5A-352FA4349AE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152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a:extLst>
              <a:ext uri="{FF2B5EF4-FFF2-40B4-BE49-F238E27FC236}">
                <a16:creationId xmlns="" xmlns:a16="http://schemas.microsoft.com/office/drawing/2014/main" id="{2742CF43-7C8F-4FFF-8437-BAE7D78FECD0}"/>
              </a:ext>
            </a:extLst>
          </p:cNvPr>
          <p:cNvSpPr>
            <a:spLocks noGrp="1"/>
          </p:cNvSpPr>
          <p:nvPr>
            <p:ph type="title"/>
          </p:nvPr>
        </p:nvSpPr>
        <p:spPr>
          <a:xfrm>
            <a:off x="539750" y="728663"/>
            <a:ext cx="8064500" cy="2162175"/>
          </a:xfrm>
        </p:spPr>
        <p:txBody>
          <a:bodyPr/>
          <a:lstStyle/>
          <a:p>
            <a:pPr eaLnBrk="1" hangingPunct="1"/>
            <a:r>
              <a:rPr lang="en-GB" altLang="en-US"/>
              <a:t>Thank you</a:t>
            </a:r>
          </a:p>
        </p:txBody>
      </p:sp>
      <p:sp>
        <p:nvSpPr>
          <p:cNvPr id="39939" name="Text Placeholder 7">
            <a:extLst>
              <a:ext uri="{FF2B5EF4-FFF2-40B4-BE49-F238E27FC236}">
                <a16:creationId xmlns="" xmlns:a16="http://schemas.microsoft.com/office/drawing/2014/main" id="{77B205A9-AD40-436D-BAD2-2E9C50493774}"/>
              </a:ext>
            </a:extLst>
          </p:cNvPr>
          <p:cNvSpPr>
            <a:spLocks noGrp="1"/>
          </p:cNvSpPr>
          <p:nvPr>
            <p:ph type="body" sz="quarter" idx="12"/>
          </p:nvPr>
        </p:nvSpPr>
        <p:spPr>
          <a:xfrm>
            <a:off x="539750" y="3084513"/>
            <a:ext cx="8064500" cy="1100137"/>
          </a:xfrm>
        </p:spPr>
        <p:txBody>
          <a:bodyPr/>
          <a:lstStyle/>
          <a:p>
            <a:pPr eaLnBrk="1" hangingPunct="1">
              <a:spcBef>
                <a:spcPct val="0"/>
              </a:spcBef>
            </a:pPr>
            <a:r>
              <a:rPr lang="en-GB" altLang="en-US"/>
              <a:t>Interested in submitting a compound for a JA?</a:t>
            </a:r>
          </a:p>
          <a:p>
            <a:pPr eaLnBrk="1" hangingPunct="1">
              <a:spcBef>
                <a:spcPct val="0"/>
              </a:spcBef>
            </a:pPr>
            <a:endParaRPr lang="en-GB" altLang="en-US"/>
          </a:p>
          <a:p>
            <a:pPr eaLnBrk="1" hangingPunct="1">
              <a:spcBef>
                <a:spcPct val="0"/>
              </a:spcBef>
            </a:pPr>
            <a:r>
              <a:rPr lang="en-GB" altLang="en-US"/>
              <a:t>Come find us or contact us on</a:t>
            </a:r>
          </a:p>
          <a:p>
            <a:pPr eaLnBrk="1" hangingPunct="1">
              <a:spcBef>
                <a:spcPct val="0"/>
              </a:spcBef>
            </a:pPr>
            <a:r>
              <a:rPr lang="en-GB" altLang="en-US">
                <a:hlinkClick r:id="rId3"/>
              </a:rPr>
              <a:t>WP4_Pharmaceuticals@zinl.nl</a:t>
            </a:r>
            <a:r>
              <a:rPr lang="en-GB" altLang="en-US"/>
              <a:t> </a:t>
            </a:r>
          </a:p>
        </p:txBody>
      </p:sp>
      <p:sp>
        <p:nvSpPr>
          <p:cNvPr id="39940" name="Slide Number Placeholder 3">
            <a:extLst>
              <a:ext uri="{FF2B5EF4-FFF2-40B4-BE49-F238E27FC236}">
                <a16:creationId xmlns="" xmlns:a16="http://schemas.microsoft.com/office/drawing/2014/main" id="{B81CF0C4-6119-4B93-BE0D-15E823E93B4E}"/>
              </a:ext>
            </a:extLst>
          </p:cNvPr>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A75896E-C0A8-43DD-ABA1-A3172C43E4B6}" type="slidenum">
              <a:rPr lang="en-GB" altLang="en-US" smtClean="0">
                <a:solidFill>
                  <a:schemeClr val="bg2"/>
                </a:solidFill>
              </a:rPr>
              <a:pPr fontAlgn="base">
                <a:spcBef>
                  <a:spcPct val="0"/>
                </a:spcBef>
                <a:spcAft>
                  <a:spcPct val="0"/>
                </a:spcAft>
              </a:pPr>
              <a:t>39</a:t>
            </a:fld>
            <a:endParaRPr lang="en-GB" altLang="en-US">
              <a:solidFill>
                <a:schemeClr val="bg2"/>
              </a:solidFill>
            </a:endParaRPr>
          </a:p>
        </p:txBody>
      </p:sp>
      <p:sp>
        <p:nvSpPr>
          <p:cNvPr id="39941" name="Footer Placeholder 8">
            <a:extLst>
              <a:ext uri="{FF2B5EF4-FFF2-40B4-BE49-F238E27FC236}">
                <a16:creationId xmlns="" xmlns:a16="http://schemas.microsoft.com/office/drawing/2014/main" id="{58C913C6-E9EC-47AD-8D43-9C4823C5817E}"/>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chemeClr val="bg2"/>
                </a:solidFill>
              </a:rPr>
              <a:t>European network for Health Technology Assessment | JA2 2012-2015 | www.eunethta.eu</a:t>
            </a:r>
            <a:endParaRPr lang="en-GB" altLang="en-US">
              <a:solidFill>
                <a:schemeClr val="bg2"/>
              </a:solidFill>
            </a:endParaRPr>
          </a:p>
        </p:txBody>
      </p:sp>
      <p:sp>
        <p:nvSpPr>
          <p:cNvPr id="39942" name="Text Placeholder 4">
            <a:extLst>
              <a:ext uri="{FF2B5EF4-FFF2-40B4-BE49-F238E27FC236}">
                <a16:creationId xmlns="" xmlns:a16="http://schemas.microsoft.com/office/drawing/2014/main" id="{000C1143-FBB0-4EF3-9A63-7C90F3D1A8BF}"/>
              </a:ext>
            </a:extLst>
          </p:cNvPr>
          <p:cNvSpPr>
            <a:spLocks noGrp="1"/>
          </p:cNvSpPr>
          <p:nvPr>
            <p:ph type="body" sz="quarter" idx="17"/>
          </p:nvPr>
        </p:nvSpPr>
        <p:spPr>
          <a:xfrm>
            <a:off x="542925" y="6216650"/>
            <a:ext cx="622300" cy="465138"/>
          </a:xfrm>
          <a:blipFill dpi="0" rotWithShape="1">
            <a:srcRect/>
          </a:blipFill>
        </p:spPr>
        <p:txBody>
          <a:bodyPr/>
          <a:lstStyle/>
          <a:p>
            <a:pPr eaLnBrk="1" hangingPunct="1"/>
            <a:endParaRPr lang="en-GB" altLang="en-US"/>
          </a:p>
        </p:txBody>
      </p:sp>
    </p:spTree>
    <p:extLst>
      <p:ext uri="{BB962C8B-B14F-4D97-AF65-F5344CB8AC3E}">
        <p14:creationId xmlns:p14="http://schemas.microsoft.com/office/powerpoint/2010/main" val="632000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285750" indent="-285750">
              <a:buFont typeface="Arial" panose="020B0604020202020204" pitchFamily="34" charset="0"/>
              <a:buChar char="•"/>
            </a:pPr>
            <a:r>
              <a:rPr lang="en-GB" dirty="0"/>
              <a:t>The survey aims to capture a broad range of types of use including: </a:t>
            </a:r>
          </a:p>
          <a:p>
            <a:pPr marL="501750" lvl="1" indent="-285750">
              <a:buFont typeface="Arial" panose="020B0604020202020204" pitchFamily="34" charset="0"/>
              <a:buChar char="•"/>
            </a:pPr>
            <a:r>
              <a:rPr lang="en-GB" dirty="0"/>
              <a:t>use as part of or instead of national, regional or local assessment, and </a:t>
            </a:r>
          </a:p>
          <a:p>
            <a:pPr marL="501750" lvl="1" indent="-285750">
              <a:buFont typeface="Arial" panose="020B0604020202020204" pitchFamily="34" charset="0"/>
              <a:buChar char="•"/>
            </a:pPr>
            <a:r>
              <a:rPr lang="en-GB" dirty="0"/>
              <a:t>dissemination practices to raise awareness of </a:t>
            </a:r>
            <a:r>
              <a:rPr lang="en-GB" dirty="0" err="1"/>
              <a:t>EUnetHTA</a:t>
            </a:r>
            <a:r>
              <a:rPr lang="en-GB" dirty="0"/>
              <a:t> assessments and evidence informed decision-making</a:t>
            </a:r>
          </a:p>
          <a:p>
            <a:pPr marL="285750" indent="-285750">
              <a:buFont typeface="Arial" panose="020B0604020202020204" pitchFamily="34" charset="0"/>
              <a:buChar char="•"/>
            </a:pPr>
            <a:r>
              <a:rPr lang="en-GB" dirty="0"/>
              <a:t>Three elements of use are measured:</a:t>
            </a:r>
          </a:p>
          <a:p>
            <a:pPr marL="501750" lvl="1" indent="-285750">
              <a:buFont typeface="Arial" panose="020B0604020202020204" pitchFamily="34" charset="0"/>
              <a:buChar char="•"/>
            </a:pPr>
            <a:r>
              <a:rPr lang="en-GB" dirty="0"/>
              <a:t>How the assessment was used?</a:t>
            </a:r>
          </a:p>
          <a:p>
            <a:pPr marL="501750" lvl="1" indent="-285750">
              <a:buFont typeface="Arial" panose="020B0604020202020204" pitchFamily="34" charset="0"/>
              <a:buChar char="•"/>
            </a:pPr>
            <a:r>
              <a:rPr lang="en-GB" dirty="0"/>
              <a:t>Scale of the changes made to the assessment?</a:t>
            </a:r>
          </a:p>
          <a:p>
            <a:pPr marL="501750" lvl="1" indent="-285750">
              <a:buFont typeface="Arial" panose="020B0604020202020204" pitchFamily="34" charset="0"/>
              <a:buChar char="•"/>
            </a:pPr>
            <a:r>
              <a:rPr lang="en-GB" dirty="0"/>
              <a:t>What information was added?</a:t>
            </a:r>
          </a:p>
          <a:p>
            <a:pPr marL="285750" indent="-285750">
              <a:buFont typeface="Arial" panose="020B0604020202020204" pitchFamily="34" charset="0"/>
              <a:buChar char="•"/>
            </a:pPr>
            <a:r>
              <a:rPr lang="en-GB" dirty="0"/>
              <a:t>The elements to be measured were defined in a metrics tool developed collaboratively by </a:t>
            </a:r>
            <a:r>
              <a:rPr lang="en-GB" dirty="0" err="1"/>
              <a:t>EUnetHTA</a:t>
            </a:r>
            <a:r>
              <a:rPr lang="en-GB" dirty="0"/>
              <a:t> and subject to consultation with partners</a:t>
            </a:r>
          </a:p>
        </p:txBody>
      </p:sp>
      <p:sp>
        <p:nvSpPr>
          <p:cNvPr id="3" name="Title 2"/>
          <p:cNvSpPr>
            <a:spLocks noGrp="1"/>
          </p:cNvSpPr>
          <p:nvPr>
            <p:ph type="title"/>
          </p:nvPr>
        </p:nvSpPr>
        <p:spPr/>
        <p:txBody>
          <a:bodyPr/>
          <a:lstStyle/>
          <a:p>
            <a:r>
              <a:rPr lang="en-GB" dirty="0"/>
              <a:t>Type of use captured in data collection</a:t>
            </a:r>
          </a:p>
        </p:txBody>
      </p:sp>
      <p:sp>
        <p:nvSpPr>
          <p:cNvPr id="4" name="Text Placeholder 3"/>
          <p:cNvSpPr>
            <a:spLocks noGrp="1"/>
          </p:cNvSpPr>
          <p:nvPr>
            <p:ph type="body" sz="quarter" idx="17"/>
          </p:nvPr>
        </p:nvSpPr>
        <p:spPr/>
        <p:txBody>
          <a:bodyPr/>
          <a:lstStyle/>
          <a:p>
            <a:endParaRPr lang="en-GB"/>
          </a:p>
        </p:txBody>
      </p:sp>
      <p:sp>
        <p:nvSpPr>
          <p:cNvPr id="5" name="Slide Number Placeholder 4"/>
          <p:cNvSpPr>
            <a:spLocks noGrp="1"/>
          </p:cNvSpPr>
          <p:nvPr>
            <p:ph type="sldNum" sz="quarter" idx="20"/>
          </p:nvPr>
        </p:nvSpPr>
        <p:spPr/>
        <p:txBody>
          <a:bodyPr/>
          <a:lstStyle/>
          <a:p>
            <a:pPr>
              <a:defRPr/>
            </a:pPr>
            <a:fld id="{1B06D511-BD7A-4F9F-B316-92D2CC0134FB}" type="slidenum">
              <a:rPr lang="en-GB" smtClean="0"/>
              <a:pPr>
                <a:defRPr/>
              </a:pPr>
              <a:t>4</a:t>
            </a:fld>
            <a:endParaRPr lang="en-GB" dirty="0"/>
          </a:p>
        </p:txBody>
      </p:sp>
    </p:spTree>
    <p:extLst>
      <p:ext uri="{BB962C8B-B14F-4D97-AF65-F5344CB8AC3E}">
        <p14:creationId xmlns:p14="http://schemas.microsoft.com/office/powerpoint/2010/main" val="820729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3">
            <a:extLst>
              <a:ext uri="{FF2B5EF4-FFF2-40B4-BE49-F238E27FC236}">
                <a16:creationId xmlns="" xmlns:a16="http://schemas.microsoft.com/office/drawing/2014/main" id="{3C357550-816F-4AB8-BD96-C3EA17DE25C6}"/>
              </a:ext>
            </a:extLst>
          </p:cNvPr>
          <p:cNvSpPr>
            <a:spLocks/>
          </p:cNvSpPr>
          <p:nvPr/>
        </p:nvSpPr>
        <p:spPr bwMode="auto">
          <a:xfrm>
            <a:off x="250825" y="188913"/>
            <a:ext cx="81724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15900" indent="-215900">
              <a:spcBef>
                <a:spcPts val="900"/>
              </a:spcBef>
              <a:buFont typeface="Arial" panose="020B0604020202020204" pitchFamily="34" charset="0"/>
              <a:buChar char="˗"/>
              <a:defRPr>
                <a:solidFill>
                  <a:srgbClr val="000000"/>
                </a:solidFill>
                <a:latin typeface="Arial" panose="020B0604020202020204" pitchFamily="34" charset="0"/>
              </a:defRPr>
            </a:lvl1pPr>
            <a:lvl2pPr marL="431800" indent="-215900">
              <a:spcBef>
                <a:spcPts val="900"/>
              </a:spcBef>
              <a:buFont typeface="Arial" panose="020B0604020202020204" pitchFamily="34" charset="0"/>
              <a:buChar char="˗"/>
              <a:defRPr>
                <a:solidFill>
                  <a:srgbClr val="000000"/>
                </a:solidFill>
                <a:latin typeface="Arial" panose="020B0604020202020204" pitchFamily="34" charset="0"/>
              </a:defRPr>
            </a:lvl2pPr>
            <a:lvl3pPr marL="647700" indent="-215900">
              <a:spcBef>
                <a:spcPts val="900"/>
              </a:spcBef>
              <a:buFont typeface="Arial" panose="020B0604020202020204" pitchFamily="34" charset="0"/>
              <a:buChar char="˗"/>
              <a:defRPr>
                <a:solidFill>
                  <a:srgbClr val="000000"/>
                </a:solidFill>
                <a:latin typeface="Arial" panose="020B0604020202020204" pitchFamily="34" charset="0"/>
              </a:defRPr>
            </a:lvl3pPr>
            <a:lvl4pPr marL="863600" indent="-215900">
              <a:spcBef>
                <a:spcPts val="900"/>
              </a:spcBef>
              <a:buFont typeface="Arial" panose="020B0604020202020204" pitchFamily="34" charset="0"/>
              <a:buChar char="˗"/>
              <a:defRPr>
                <a:solidFill>
                  <a:srgbClr val="000000"/>
                </a:solidFill>
                <a:latin typeface="Arial" panose="020B0604020202020204" pitchFamily="34" charset="0"/>
              </a:defRPr>
            </a:lvl4pPr>
            <a:lvl5pPr marL="1079500" indent="-215900">
              <a:spcBef>
                <a:spcPts val="900"/>
              </a:spcBef>
              <a:buFont typeface="Arial" panose="020B0604020202020204" pitchFamily="34" charset="0"/>
              <a:buChar char="˗"/>
              <a:defRPr>
                <a:solidFill>
                  <a:srgbClr val="000000"/>
                </a:solidFill>
                <a:latin typeface="Arial" panose="020B0604020202020204" pitchFamily="34" charset="0"/>
              </a:defRPr>
            </a:lvl5pPr>
            <a:lvl6pPr marL="1536700" indent="-2159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1993900" indent="-2159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2451100" indent="-2159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2908300" indent="-2159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buFont typeface="Arial" panose="020B0604020202020204" pitchFamily="34" charset="0"/>
              <a:buNone/>
            </a:pPr>
            <a:r>
              <a:rPr lang="en-US" altLang="de-DE" sz="3000" b="1">
                <a:cs typeface="Arial" panose="020B0604020202020204" pitchFamily="34" charset="0"/>
              </a:rPr>
              <a:t>Tools &amp; templates</a:t>
            </a:r>
            <a:endParaRPr lang="en-US" altLang="de-DE" sz="3000" b="1" i="1">
              <a:cs typeface="Arial" panose="020B0604020202020204" pitchFamily="34" charset="0"/>
            </a:endParaRPr>
          </a:p>
        </p:txBody>
      </p:sp>
      <p:sp>
        <p:nvSpPr>
          <p:cNvPr id="19" name="Text Placeholder 9">
            <a:extLst>
              <a:ext uri="{FF2B5EF4-FFF2-40B4-BE49-F238E27FC236}">
                <a16:creationId xmlns="" xmlns:a16="http://schemas.microsoft.com/office/drawing/2014/main" id="{45E40D22-FEC1-4A8A-B903-99C51BF82EA2}"/>
              </a:ext>
            </a:extLst>
          </p:cNvPr>
          <p:cNvSpPr>
            <a:spLocks/>
          </p:cNvSpPr>
          <p:nvPr/>
        </p:nvSpPr>
        <p:spPr bwMode="auto">
          <a:xfrm>
            <a:off x="234950" y="690563"/>
            <a:ext cx="8569325" cy="5135562"/>
          </a:xfrm>
          <a:prstGeom prst="rect">
            <a:avLst/>
          </a:prstGeom>
          <a:solidFill>
            <a:srgbClr val="FFCC00">
              <a:alpha val="79999"/>
            </a:srgbClr>
          </a:solidFill>
          <a:ln>
            <a:noFill/>
          </a:ln>
        </p:spPr>
        <p:txBody>
          <a:bodyPr lIns="0" tIns="0" rIns="0" bIns="0"/>
          <a:lstStyle>
            <a:lvl1pPr marL="266700" indent="-266700">
              <a:spcBef>
                <a:spcPts val="900"/>
              </a:spcBef>
              <a:buFont typeface="Arial" pitchFamily="34" charset="0"/>
              <a:buChar char="˗"/>
              <a:defRPr>
                <a:solidFill>
                  <a:srgbClr val="505050"/>
                </a:solidFill>
                <a:latin typeface="Arial" pitchFamily="34" charset="0"/>
              </a:defRPr>
            </a:lvl1pPr>
            <a:lvl2pPr marL="431800" indent="-215900">
              <a:spcBef>
                <a:spcPts val="900"/>
              </a:spcBef>
              <a:buFont typeface="Arial" pitchFamily="34" charset="0"/>
              <a:buChar char="˗"/>
              <a:defRPr>
                <a:solidFill>
                  <a:srgbClr val="505050"/>
                </a:solidFill>
                <a:latin typeface="Arial" pitchFamily="34" charset="0"/>
              </a:defRPr>
            </a:lvl2pPr>
            <a:lvl3pPr marL="647700" indent="-215900">
              <a:spcBef>
                <a:spcPts val="900"/>
              </a:spcBef>
              <a:buFont typeface="Arial" pitchFamily="34" charset="0"/>
              <a:buChar char="˗"/>
              <a:defRPr>
                <a:solidFill>
                  <a:srgbClr val="505050"/>
                </a:solidFill>
                <a:latin typeface="Arial" pitchFamily="34" charset="0"/>
              </a:defRPr>
            </a:lvl3pPr>
            <a:lvl4pPr marL="863600" indent="-215900">
              <a:spcBef>
                <a:spcPts val="900"/>
              </a:spcBef>
              <a:buFont typeface="Arial" pitchFamily="34" charset="0"/>
              <a:buChar char="˗"/>
              <a:defRPr>
                <a:solidFill>
                  <a:srgbClr val="505050"/>
                </a:solidFill>
                <a:latin typeface="Arial" pitchFamily="34" charset="0"/>
              </a:defRPr>
            </a:lvl4pPr>
            <a:lvl5pPr marL="1079500" indent="-215900">
              <a:spcBef>
                <a:spcPts val="900"/>
              </a:spcBef>
              <a:buFont typeface="Arial" pitchFamily="34" charset="0"/>
              <a:buChar char="˗"/>
              <a:defRPr>
                <a:solidFill>
                  <a:srgbClr val="505050"/>
                </a:solidFill>
                <a:latin typeface="Arial" pitchFamily="34" charset="0"/>
              </a:defRPr>
            </a:lvl5pPr>
            <a:lvl6pPr marL="1536700" indent="-215900" eaLnBrk="0" fontAlgn="base" hangingPunct="0">
              <a:spcBef>
                <a:spcPts val="900"/>
              </a:spcBef>
              <a:spcAft>
                <a:spcPct val="0"/>
              </a:spcAft>
              <a:buFont typeface="Arial" pitchFamily="34" charset="0"/>
              <a:buChar char="˗"/>
              <a:defRPr>
                <a:solidFill>
                  <a:srgbClr val="505050"/>
                </a:solidFill>
                <a:latin typeface="Arial" pitchFamily="34" charset="0"/>
              </a:defRPr>
            </a:lvl6pPr>
            <a:lvl7pPr marL="1993900" indent="-215900" eaLnBrk="0" fontAlgn="base" hangingPunct="0">
              <a:spcBef>
                <a:spcPts val="900"/>
              </a:spcBef>
              <a:spcAft>
                <a:spcPct val="0"/>
              </a:spcAft>
              <a:buFont typeface="Arial" pitchFamily="34" charset="0"/>
              <a:buChar char="˗"/>
              <a:defRPr>
                <a:solidFill>
                  <a:srgbClr val="505050"/>
                </a:solidFill>
                <a:latin typeface="Arial" pitchFamily="34" charset="0"/>
              </a:defRPr>
            </a:lvl7pPr>
            <a:lvl8pPr marL="2451100" indent="-215900" eaLnBrk="0" fontAlgn="base" hangingPunct="0">
              <a:spcBef>
                <a:spcPts val="900"/>
              </a:spcBef>
              <a:spcAft>
                <a:spcPct val="0"/>
              </a:spcAft>
              <a:buFont typeface="Arial" pitchFamily="34" charset="0"/>
              <a:buChar char="˗"/>
              <a:defRPr>
                <a:solidFill>
                  <a:srgbClr val="505050"/>
                </a:solidFill>
                <a:latin typeface="Arial" pitchFamily="34" charset="0"/>
              </a:defRPr>
            </a:lvl8pPr>
            <a:lvl9pPr marL="2908300" indent="-215900" eaLnBrk="0" fontAlgn="base" hangingPunct="0">
              <a:spcBef>
                <a:spcPts val="900"/>
              </a:spcBef>
              <a:spcAft>
                <a:spcPct val="0"/>
              </a:spcAft>
              <a:buFont typeface="Arial" pitchFamily="34" charset="0"/>
              <a:buChar char="˗"/>
              <a:defRPr>
                <a:solidFill>
                  <a:srgbClr val="505050"/>
                </a:solidFill>
                <a:latin typeface="Arial" pitchFamily="34" charset="0"/>
              </a:defRPr>
            </a:lvl9pPr>
          </a:lstStyle>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a:lnSpc>
                <a:spcPct val="90000"/>
              </a:lnSpc>
              <a:defRPr/>
            </a:pPr>
            <a:endParaRPr lang="sv-SE" altLang="de-DE" kern="0">
              <a:cs typeface="Arial" pitchFamily="34" charset="0"/>
            </a:endParaRPr>
          </a:p>
          <a:p>
            <a:pPr eaLnBrk="1" hangingPunct="1">
              <a:lnSpc>
                <a:spcPct val="90000"/>
              </a:lnSpc>
              <a:buFont typeface="Arial" pitchFamily="34" charset="0"/>
              <a:buNone/>
              <a:defRPr/>
            </a:pPr>
            <a:endParaRPr lang="sv-SE" altLang="de-DE" sz="2000" kern="0">
              <a:cs typeface="Arial" pitchFamily="34" charset="0"/>
            </a:endParaRPr>
          </a:p>
        </p:txBody>
      </p:sp>
      <p:pic>
        <p:nvPicPr>
          <p:cNvPr id="41988" name="Picture 9">
            <a:extLst>
              <a:ext uri="{FF2B5EF4-FFF2-40B4-BE49-F238E27FC236}">
                <a16:creationId xmlns="" xmlns:a16="http://schemas.microsoft.com/office/drawing/2014/main" id="{DE4222E7-CA30-4319-AF57-DC392F630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3268663"/>
            <a:ext cx="164941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21">
            <a:extLst>
              <a:ext uri="{FF2B5EF4-FFF2-40B4-BE49-F238E27FC236}">
                <a16:creationId xmlns="" xmlns:a16="http://schemas.microsoft.com/office/drawing/2014/main" id="{2130258C-FE2E-4B60-AD33-4C67D8F06B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350" y="1074738"/>
            <a:ext cx="1660525"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22">
            <a:extLst>
              <a:ext uri="{FF2B5EF4-FFF2-40B4-BE49-F238E27FC236}">
                <a16:creationId xmlns="" xmlns:a16="http://schemas.microsoft.com/office/drawing/2014/main" id="{06E31A4B-E42E-480F-8410-0C8B0CFBF6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5125" y="3405188"/>
            <a:ext cx="16637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1" name="Text Box 27">
            <a:extLst>
              <a:ext uri="{FF2B5EF4-FFF2-40B4-BE49-F238E27FC236}">
                <a16:creationId xmlns="" xmlns:a16="http://schemas.microsoft.com/office/drawing/2014/main" id="{EF77B6A4-A64F-43CA-A974-BF6F7E2A1BAC}"/>
              </a:ext>
            </a:extLst>
          </p:cNvPr>
          <p:cNvSpPr txBox="1">
            <a:spLocks noChangeArrowheads="1"/>
          </p:cNvSpPr>
          <p:nvPr/>
        </p:nvSpPr>
        <p:spPr bwMode="auto">
          <a:xfrm>
            <a:off x="5589588" y="1773238"/>
            <a:ext cx="13731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ctr">
              <a:spcBef>
                <a:spcPct val="50000"/>
              </a:spcBef>
              <a:buFontTx/>
              <a:buNone/>
            </a:pPr>
            <a:r>
              <a:rPr lang="nl-NL" altLang="de-DE" sz="1400">
                <a:cs typeface="Arial" panose="020B0604020202020204" pitchFamily="34" charset="0"/>
              </a:rPr>
              <a:t>Procedure manual describes processes – to be replaced by </a:t>
            </a:r>
            <a:r>
              <a:rPr lang="nl-NL" altLang="de-DE" sz="1400" b="1">
                <a:cs typeface="Arial" panose="020B0604020202020204" pitchFamily="34" charset="0"/>
              </a:rPr>
              <a:t>SOPs</a:t>
            </a:r>
          </a:p>
        </p:txBody>
      </p:sp>
      <p:sp>
        <p:nvSpPr>
          <p:cNvPr id="41992" name="Text Box 26">
            <a:extLst>
              <a:ext uri="{FF2B5EF4-FFF2-40B4-BE49-F238E27FC236}">
                <a16:creationId xmlns="" xmlns:a16="http://schemas.microsoft.com/office/drawing/2014/main" id="{D1D65224-52BE-41B9-BA7C-A17041C1C220}"/>
              </a:ext>
            </a:extLst>
          </p:cNvPr>
          <p:cNvSpPr txBox="1">
            <a:spLocks noChangeArrowheads="1"/>
          </p:cNvSpPr>
          <p:nvPr/>
        </p:nvSpPr>
        <p:spPr bwMode="auto">
          <a:xfrm>
            <a:off x="3582988" y="3413125"/>
            <a:ext cx="18002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ctr">
              <a:spcBef>
                <a:spcPct val="50000"/>
              </a:spcBef>
              <a:buFontTx/>
              <a:buNone/>
            </a:pPr>
            <a:r>
              <a:rPr lang="nl-NL" altLang="de-DE" sz="1400">
                <a:cs typeface="Arial" panose="020B0604020202020204" pitchFamily="34" charset="0"/>
              </a:rPr>
              <a:t>Assessment template and Project Plan template provide guidance for reporting</a:t>
            </a:r>
          </a:p>
        </p:txBody>
      </p:sp>
      <p:sp>
        <p:nvSpPr>
          <p:cNvPr id="41993" name="Text Box 25">
            <a:extLst>
              <a:ext uri="{FF2B5EF4-FFF2-40B4-BE49-F238E27FC236}">
                <a16:creationId xmlns="" xmlns:a16="http://schemas.microsoft.com/office/drawing/2014/main" id="{B72D3282-E37D-4726-A64C-C6119F3244A2}"/>
              </a:ext>
            </a:extLst>
          </p:cNvPr>
          <p:cNvSpPr txBox="1">
            <a:spLocks noChangeArrowheads="1"/>
          </p:cNvSpPr>
          <p:nvPr/>
        </p:nvSpPr>
        <p:spPr bwMode="auto">
          <a:xfrm>
            <a:off x="2060575" y="2181225"/>
            <a:ext cx="143986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ctr">
              <a:spcBef>
                <a:spcPct val="50000"/>
              </a:spcBef>
              <a:buFontTx/>
              <a:buNone/>
            </a:pPr>
            <a:r>
              <a:rPr lang="nl-NL" altLang="de-DE" sz="1400">
                <a:cs typeface="Arial" panose="020B0604020202020204" pitchFamily="34" charset="0"/>
              </a:rPr>
              <a:t>Guidelines provide methodological guidance</a:t>
            </a:r>
          </a:p>
        </p:txBody>
      </p:sp>
      <p:sp>
        <p:nvSpPr>
          <p:cNvPr id="41994" name="Text Box 23">
            <a:extLst>
              <a:ext uri="{FF2B5EF4-FFF2-40B4-BE49-F238E27FC236}">
                <a16:creationId xmlns="" xmlns:a16="http://schemas.microsoft.com/office/drawing/2014/main" id="{049AE527-6B27-42A2-A64A-FECDB4D92EBF}"/>
              </a:ext>
            </a:extLst>
          </p:cNvPr>
          <p:cNvSpPr txBox="1">
            <a:spLocks noChangeArrowheads="1"/>
          </p:cNvSpPr>
          <p:nvPr/>
        </p:nvSpPr>
        <p:spPr bwMode="auto">
          <a:xfrm>
            <a:off x="474663" y="3821113"/>
            <a:ext cx="1296987"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ctr">
              <a:spcBef>
                <a:spcPct val="50000"/>
              </a:spcBef>
              <a:buFontTx/>
              <a:buNone/>
            </a:pPr>
            <a:r>
              <a:rPr lang="nl-NL" altLang="de-DE" sz="1400">
                <a:cs typeface="Arial" panose="020B0604020202020204" pitchFamily="34" charset="0"/>
              </a:rPr>
              <a:t>Provides working framework through a set of research questions*</a:t>
            </a:r>
          </a:p>
        </p:txBody>
      </p:sp>
      <p:sp>
        <p:nvSpPr>
          <p:cNvPr id="41995" name="Text Box 6">
            <a:extLst>
              <a:ext uri="{FF2B5EF4-FFF2-40B4-BE49-F238E27FC236}">
                <a16:creationId xmlns="" xmlns:a16="http://schemas.microsoft.com/office/drawing/2014/main" id="{383C305D-0F0E-4A2B-8887-24E7BEBD83C7}"/>
              </a:ext>
            </a:extLst>
          </p:cNvPr>
          <p:cNvSpPr txBox="1">
            <a:spLocks noChangeArrowheads="1"/>
          </p:cNvSpPr>
          <p:nvPr/>
        </p:nvSpPr>
        <p:spPr bwMode="auto">
          <a:xfrm>
            <a:off x="250825" y="6064250"/>
            <a:ext cx="78120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eaLnBrk="1" hangingPunct="1">
              <a:spcBef>
                <a:spcPct val="50000"/>
              </a:spcBef>
              <a:buFontTx/>
              <a:buNone/>
            </a:pPr>
            <a:r>
              <a:rPr lang="en-US" altLang="de-DE" sz="1000" b="1">
                <a:cs typeface="Arial" panose="020B0604020202020204" pitchFamily="34" charset="0"/>
              </a:rPr>
              <a:t>* + checklist for ethical, organisational, social and legal issues</a:t>
            </a:r>
            <a:endParaRPr lang="nl-NL" altLang="de-DE" sz="1000" b="1">
              <a:cs typeface="Arial" panose="020B0604020202020204" pitchFamily="34" charset="0"/>
            </a:endParaRPr>
          </a:p>
        </p:txBody>
      </p:sp>
      <p:pic>
        <p:nvPicPr>
          <p:cNvPr id="41996" name="Picture 17" descr="Submission File">
            <a:extLst>
              <a:ext uri="{FF2B5EF4-FFF2-40B4-BE49-F238E27FC236}">
                <a16:creationId xmlns="" xmlns:a16="http://schemas.microsoft.com/office/drawing/2014/main" id="{E6457A7D-5183-4566-B33F-5265738810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725" y="1074738"/>
            <a:ext cx="16398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Text Box 27">
            <a:extLst>
              <a:ext uri="{FF2B5EF4-FFF2-40B4-BE49-F238E27FC236}">
                <a16:creationId xmlns="" xmlns:a16="http://schemas.microsoft.com/office/drawing/2014/main" id="{A38618EF-C4E3-4040-8038-9327957ECC5D}"/>
              </a:ext>
            </a:extLst>
          </p:cNvPr>
          <p:cNvSpPr txBox="1">
            <a:spLocks noChangeArrowheads="1"/>
          </p:cNvSpPr>
          <p:nvPr/>
        </p:nvSpPr>
        <p:spPr bwMode="auto">
          <a:xfrm>
            <a:off x="7308850" y="3213100"/>
            <a:ext cx="1366838"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spcBef>
                <a:spcPct val="50000"/>
              </a:spcBef>
              <a:buFontTx/>
              <a:buNone/>
            </a:pPr>
            <a:r>
              <a:rPr lang="de-DE" altLang="de-DE" sz="1400">
                <a:cs typeface="Arial" panose="020B0604020202020204" pitchFamily="34" charset="0"/>
              </a:rPr>
              <a:t>Submission File template is submitted by manufacturer (optional for Collaborative Assessments) – to be updated in JA3</a:t>
            </a:r>
            <a:endParaRPr lang="nl-NL" altLang="de-DE" sz="1400">
              <a:cs typeface="Arial" panose="020B0604020202020204" pitchFamily="34" charset="0"/>
            </a:endParaRPr>
          </a:p>
        </p:txBody>
      </p:sp>
      <p:sp>
        <p:nvSpPr>
          <p:cNvPr id="30" name="Textfeld 2">
            <a:extLst>
              <a:ext uri="{FF2B5EF4-FFF2-40B4-BE49-F238E27FC236}">
                <a16:creationId xmlns="" xmlns:a16="http://schemas.microsoft.com/office/drawing/2014/main" id="{B3DF82F7-236C-4595-B837-B429231E31C1}"/>
              </a:ext>
            </a:extLst>
          </p:cNvPr>
          <p:cNvSpPr txBox="1">
            <a:spLocks noChangeArrowheads="1"/>
          </p:cNvSpPr>
          <p:nvPr/>
        </p:nvSpPr>
        <p:spPr bwMode="auto">
          <a:xfrm>
            <a:off x="530225" y="3135313"/>
            <a:ext cx="1328738" cy="554037"/>
          </a:xfrm>
          <a:prstGeom prst="rect">
            <a:avLst/>
          </a:prstGeom>
          <a:solidFill>
            <a:sysClr val="window" lastClr="FFFFFF"/>
          </a:solidFill>
          <a:ln w="25400" cap="flat" cmpd="sng" algn="ctr">
            <a:solidFill>
              <a:srgbClr val="505050"/>
            </a:solidFill>
            <a:prstDash val="solid"/>
          </a:ln>
          <a:effec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r>
              <a:rPr lang="de-DE" altLang="de-DE" sz="1000" b="1" kern="0" dirty="0">
                <a:solidFill>
                  <a:srgbClr val="000000"/>
                </a:solidFill>
              </a:rPr>
              <a:t>+ </a:t>
            </a:r>
            <a:r>
              <a:rPr lang="de-DE" altLang="de-DE" sz="1000" b="1" kern="0" dirty="0" err="1">
                <a:solidFill>
                  <a:srgbClr val="000000"/>
                </a:solidFill>
              </a:rPr>
              <a:t>consideration</a:t>
            </a:r>
            <a:r>
              <a:rPr lang="de-DE" altLang="de-DE" sz="1000" b="1" kern="0" dirty="0">
                <a:solidFill>
                  <a:srgbClr val="000000"/>
                </a:solidFill>
              </a:rPr>
              <a:t> </a:t>
            </a:r>
            <a:r>
              <a:rPr lang="de-DE" altLang="de-DE" sz="1000" b="1" kern="0" dirty="0" err="1">
                <a:solidFill>
                  <a:srgbClr val="000000"/>
                </a:solidFill>
              </a:rPr>
              <a:t>of</a:t>
            </a:r>
            <a:r>
              <a:rPr lang="de-DE" altLang="de-DE" sz="1000" b="1" kern="0" dirty="0">
                <a:solidFill>
                  <a:srgbClr val="000000"/>
                </a:solidFill>
              </a:rPr>
              <a:t> </a:t>
            </a:r>
            <a:r>
              <a:rPr lang="de-DE" altLang="de-DE" sz="1000" b="1" kern="0" dirty="0" err="1">
                <a:solidFill>
                  <a:srgbClr val="000000"/>
                </a:solidFill>
              </a:rPr>
              <a:t>other</a:t>
            </a:r>
            <a:r>
              <a:rPr lang="de-DE" altLang="de-DE" sz="1000" b="1" kern="0" dirty="0">
                <a:solidFill>
                  <a:srgbClr val="000000"/>
                </a:solidFill>
              </a:rPr>
              <a:t> Core Model </a:t>
            </a:r>
            <a:r>
              <a:rPr lang="de-DE" altLang="de-DE" sz="1000" b="1" kern="0" dirty="0" err="1">
                <a:solidFill>
                  <a:srgbClr val="000000"/>
                </a:solidFill>
              </a:rPr>
              <a:t>applications</a:t>
            </a:r>
            <a:endParaRPr lang="de-AT" altLang="de-DE" sz="1000" b="1" kern="0" dirty="0">
              <a:solidFill>
                <a:srgbClr val="000000"/>
              </a:solidFill>
            </a:endParaRPr>
          </a:p>
        </p:txBody>
      </p:sp>
      <p:pic>
        <p:nvPicPr>
          <p:cNvPr id="41999" name="Picture 17" descr="Model REA">
            <a:extLst>
              <a:ext uri="{FF2B5EF4-FFF2-40B4-BE49-F238E27FC236}">
                <a16:creationId xmlns="" xmlns:a16="http://schemas.microsoft.com/office/drawing/2014/main" id="{1198A2DA-BADA-4EF5-A53F-443379CC5C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987425"/>
            <a:ext cx="163671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94870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Foliennummernplatzhalter 1">
            <a:extLst>
              <a:ext uri="{FF2B5EF4-FFF2-40B4-BE49-F238E27FC236}">
                <a16:creationId xmlns="" xmlns:a16="http://schemas.microsoft.com/office/drawing/2014/main" id="{531A7498-6798-4FC0-8973-07BFB104B065}"/>
              </a:ext>
            </a:extLst>
          </p:cNvPr>
          <p:cNvSpPr>
            <a:spLocks noGrp="1"/>
          </p:cNvSpPr>
          <p:nvPr>
            <p:ph type="sldNum" sz="quarter" idx="20"/>
          </p:nvPr>
        </p:nvSpPr>
        <p:spPr bwMode="auto">
          <a:xfrm>
            <a:off x="1619250" y="7051675"/>
            <a:ext cx="4248150" cy="122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l" fontAlgn="base">
              <a:spcBef>
                <a:spcPct val="0"/>
              </a:spcBef>
              <a:spcAft>
                <a:spcPct val="0"/>
              </a:spcAft>
              <a:buFontTx/>
              <a:buNone/>
            </a:pPr>
            <a:fld id="{2874714D-54DA-4CB1-B26F-1C5C10A8A953}" type="slidenum">
              <a:rPr lang="en-GB" altLang="nl-NL" smtClean="0">
                <a:solidFill>
                  <a:srgbClr val="505050"/>
                </a:solidFill>
                <a:cs typeface="Arial" panose="020B0604020202020204" pitchFamily="34" charset="0"/>
              </a:rPr>
              <a:pPr algn="l" fontAlgn="base">
                <a:spcBef>
                  <a:spcPct val="0"/>
                </a:spcBef>
                <a:spcAft>
                  <a:spcPct val="0"/>
                </a:spcAft>
                <a:buFontTx/>
                <a:buNone/>
              </a:pPr>
              <a:t>41</a:t>
            </a:fld>
            <a:endParaRPr lang="en-GB" altLang="nl-NL">
              <a:solidFill>
                <a:srgbClr val="505050"/>
              </a:solidFill>
              <a:cs typeface="Arial" panose="020B0604020202020204" pitchFamily="34" charset="0"/>
            </a:endParaRPr>
          </a:p>
        </p:txBody>
      </p:sp>
      <p:pic>
        <p:nvPicPr>
          <p:cNvPr id="44035" name="Afbeelding 2">
            <a:extLst>
              <a:ext uri="{FF2B5EF4-FFF2-40B4-BE49-F238E27FC236}">
                <a16:creationId xmlns="" xmlns:a16="http://schemas.microsoft.com/office/drawing/2014/main" id="{C01926FA-7334-41E2-A9FA-D5A4C45985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3425"/>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26553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Slide Number Placeholder 4">
            <a:extLst>
              <a:ext uri="{FF2B5EF4-FFF2-40B4-BE49-F238E27FC236}">
                <a16:creationId xmlns="" xmlns:a16="http://schemas.microsoft.com/office/drawing/2014/main" id="{9C5B5D6E-D760-4CDB-8DC6-6C6B70FA1640}"/>
              </a:ext>
            </a:extLst>
          </p:cNvPr>
          <p:cNvSpPr txBox="1">
            <a:spLocks noGrp="1"/>
          </p:cNvSpPr>
          <p:nvPr/>
        </p:nvSpPr>
        <p:spPr bwMode="auto">
          <a:xfrm>
            <a:off x="7993063" y="6581775"/>
            <a:ext cx="6111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r" eaLnBrk="1" hangingPunct="1">
              <a:spcBef>
                <a:spcPct val="0"/>
              </a:spcBef>
              <a:buFontTx/>
              <a:buNone/>
            </a:pPr>
            <a:fld id="{14B28D09-7FD0-4B69-BBAF-70DBA7F6915B}" type="slidenum">
              <a:rPr lang="en-GB" altLang="de-DE" sz="800">
                <a:solidFill>
                  <a:srgbClr val="505050"/>
                </a:solidFill>
              </a:rPr>
              <a:pPr algn="r" eaLnBrk="1" hangingPunct="1">
                <a:spcBef>
                  <a:spcPct val="0"/>
                </a:spcBef>
                <a:buFontTx/>
                <a:buNone/>
              </a:pPr>
              <a:t>42</a:t>
            </a:fld>
            <a:endParaRPr lang="en-GB" altLang="de-DE" sz="800">
              <a:solidFill>
                <a:srgbClr val="505050"/>
              </a:solidFill>
            </a:endParaRPr>
          </a:p>
        </p:txBody>
      </p:sp>
      <p:sp>
        <p:nvSpPr>
          <p:cNvPr id="46083" name="Footer Placeholder 10">
            <a:extLst>
              <a:ext uri="{FF2B5EF4-FFF2-40B4-BE49-F238E27FC236}">
                <a16:creationId xmlns="" xmlns:a16="http://schemas.microsoft.com/office/drawing/2014/main" id="{C29E2DAC-E89B-4F2D-86DE-D7B21358BE92}"/>
              </a:ext>
            </a:extLst>
          </p:cNvPr>
          <p:cNvSpPr txBox="1">
            <a:spLocks noGrp="1"/>
          </p:cNvSpPr>
          <p:nvPr/>
        </p:nvSpPr>
        <p:spPr bwMode="auto">
          <a:xfrm>
            <a:off x="1619250" y="7051675"/>
            <a:ext cx="4248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eaLnBrk="1" hangingPunct="1">
              <a:spcBef>
                <a:spcPct val="0"/>
              </a:spcBef>
              <a:buFontTx/>
              <a:buNone/>
            </a:pPr>
            <a:r>
              <a:rPr lang="en-US" altLang="de-DE" sz="800">
                <a:solidFill>
                  <a:srgbClr val="C0C0C0"/>
                </a:solidFill>
              </a:rPr>
              <a:t>European network for Health Technology Assessment | JA2 2012-2015 | www.eunethta.eu</a:t>
            </a:r>
            <a:endParaRPr lang="en-GB" altLang="de-DE" sz="800">
              <a:solidFill>
                <a:srgbClr val="C0C0C0"/>
              </a:solidFill>
            </a:endParaRPr>
          </a:p>
        </p:txBody>
      </p:sp>
      <p:sp>
        <p:nvSpPr>
          <p:cNvPr id="46084" name="Text Placeholder 2">
            <a:extLst>
              <a:ext uri="{FF2B5EF4-FFF2-40B4-BE49-F238E27FC236}">
                <a16:creationId xmlns="" xmlns:a16="http://schemas.microsoft.com/office/drawing/2014/main" id="{7A2416B7-B003-437D-8EB3-ED42480E24E3}"/>
              </a:ext>
            </a:extLst>
          </p:cNvPr>
          <p:cNvSpPr>
            <a:spLocks noGrp="1"/>
          </p:cNvSpPr>
          <p:nvPr>
            <p:ph type="body" sz="quarter" idx="4294967295"/>
          </p:nvPr>
        </p:nvSpPr>
        <p:spPr>
          <a:xfrm>
            <a:off x="542925" y="6216650"/>
            <a:ext cx="622300" cy="465138"/>
          </a:xfrm>
          <a:blipFill dpi="0" rotWithShape="1">
            <a:blip r:embed="rId3"/>
            <a:srcRect/>
            <a:stretch>
              <a:fillRect/>
            </a:stretch>
          </a:blipFill>
        </p:spPr>
        <p:txBody>
          <a:bodyPr tIns="1116000"/>
          <a:lstStyle/>
          <a:p>
            <a:pPr marL="0" indent="0" eaLnBrk="1" hangingPunct="1">
              <a:buFontTx/>
              <a:buNone/>
            </a:pPr>
            <a:endParaRPr lang="en-GB" altLang="de-DE" sz="100">
              <a:solidFill>
                <a:schemeClr val="bg2"/>
              </a:solidFill>
            </a:endParaRPr>
          </a:p>
        </p:txBody>
      </p:sp>
      <p:sp>
        <p:nvSpPr>
          <p:cNvPr id="46085" name="Titel 1">
            <a:extLst>
              <a:ext uri="{FF2B5EF4-FFF2-40B4-BE49-F238E27FC236}">
                <a16:creationId xmlns="" xmlns:a16="http://schemas.microsoft.com/office/drawing/2014/main" id="{4C853910-34B8-4632-B5B6-E57E3B91DFC8}"/>
              </a:ext>
            </a:extLst>
          </p:cNvPr>
          <p:cNvSpPr txBox="1">
            <a:spLocks/>
          </p:cNvSpPr>
          <p:nvPr/>
        </p:nvSpPr>
        <p:spPr bwMode="auto">
          <a:xfrm>
            <a:off x="296863" y="9525"/>
            <a:ext cx="8064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nSpc>
                <a:spcPct val="95000"/>
              </a:lnSpc>
              <a:spcBef>
                <a:spcPct val="0"/>
              </a:spcBef>
              <a:buFontTx/>
              <a:buNone/>
            </a:pPr>
            <a:r>
              <a:rPr lang="de-DE" altLang="de-DE" sz="3600" b="1">
                <a:solidFill>
                  <a:srgbClr val="282828"/>
                </a:solidFill>
              </a:rPr>
              <a:t>WP4 pharma  - Scoping Phase</a:t>
            </a:r>
            <a:endParaRPr lang="de-AT" altLang="de-DE" sz="3600" b="1">
              <a:solidFill>
                <a:srgbClr val="282828"/>
              </a:solidFill>
            </a:endParaRPr>
          </a:p>
        </p:txBody>
      </p:sp>
      <p:sp>
        <p:nvSpPr>
          <p:cNvPr id="46086" name="Foliennummernplatzhalter 1">
            <a:extLst>
              <a:ext uri="{FF2B5EF4-FFF2-40B4-BE49-F238E27FC236}">
                <a16:creationId xmlns="" xmlns:a16="http://schemas.microsoft.com/office/drawing/2014/main" id="{85DCD57E-8361-4EE9-8BDF-4D95DFBF01AA}"/>
              </a:ext>
            </a:extLst>
          </p:cNvPr>
          <p:cNvSpPr>
            <a:spLocks noGrp="1"/>
          </p:cNvSpPr>
          <p:nvPr>
            <p:ph type="sldNum" sz="quarter" idx="20"/>
          </p:nvPr>
        </p:nvSpPr>
        <p:spPr bwMode="auto">
          <a:xfrm>
            <a:off x="1619250" y="7051675"/>
            <a:ext cx="4248150" cy="122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l" fontAlgn="base">
              <a:spcBef>
                <a:spcPct val="0"/>
              </a:spcBef>
              <a:spcAft>
                <a:spcPct val="0"/>
              </a:spcAft>
              <a:buFontTx/>
              <a:buNone/>
            </a:pPr>
            <a:fld id="{CA83A38B-566F-4C39-883A-20844A7CE3D7}" type="slidenum">
              <a:rPr lang="en-GB" altLang="nl-NL" smtClean="0">
                <a:solidFill>
                  <a:srgbClr val="505050"/>
                </a:solidFill>
                <a:cs typeface="Arial" panose="020B0604020202020204" pitchFamily="34" charset="0"/>
              </a:rPr>
              <a:pPr algn="l" fontAlgn="base">
                <a:spcBef>
                  <a:spcPct val="0"/>
                </a:spcBef>
                <a:spcAft>
                  <a:spcPct val="0"/>
                </a:spcAft>
                <a:buFontTx/>
                <a:buNone/>
              </a:pPr>
              <a:t>42</a:t>
            </a:fld>
            <a:endParaRPr lang="en-GB" altLang="nl-NL">
              <a:solidFill>
                <a:srgbClr val="505050"/>
              </a:solidFill>
              <a:cs typeface="Arial" panose="020B0604020202020204" pitchFamily="34" charset="0"/>
            </a:endParaRPr>
          </a:p>
        </p:txBody>
      </p:sp>
      <p:pic>
        <p:nvPicPr>
          <p:cNvPr id="46087" name="Afbeelding 2">
            <a:extLst>
              <a:ext uri="{FF2B5EF4-FFF2-40B4-BE49-F238E27FC236}">
                <a16:creationId xmlns="" xmlns:a16="http://schemas.microsoft.com/office/drawing/2014/main" id="{85C29FA2-73F1-4F17-9BD9-F1C90EBE28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44550"/>
            <a:ext cx="91440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 xmlns:a16="http://schemas.microsoft.com/office/drawing/2014/main" id="{E64EE90D-C4B4-4891-8C6C-EC2E1BA8C260}"/>
              </a:ext>
            </a:extLst>
          </p:cNvPr>
          <p:cNvSpPr txBox="1"/>
          <p:nvPr/>
        </p:nvSpPr>
        <p:spPr>
          <a:xfrm>
            <a:off x="4371975" y="1512888"/>
            <a:ext cx="4781550" cy="2544762"/>
          </a:xfrm>
          <a:prstGeom prst="flowChartAlternateProcess">
            <a:avLst/>
          </a:prstGeom>
          <a:solidFill>
            <a:schemeClr val="bg1"/>
          </a:solidFill>
          <a:ln>
            <a:solidFill>
              <a:srgbClr val="92D050"/>
            </a:solidFill>
            <a:prstDash val="lgDashDot"/>
          </a:ln>
        </p:spPr>
        <p:txBody>
          <a:bodyPr lIns="0" tIns="0" rIns="0" bIns="0">
            <a:spAutoFit/>
          </a:bodyPr>
          <a:lstStyle/>
          <a:p>
            <a:pPr>
              <a:spcBef>
                <a:spcPts val="900"/>
              </a:spcBef>
              <a:defRPr/>
            </a:pPr>
            <a:r>
              <a:rPr lang="en-US" sz="1600" b="1" dirty="0" err="1"/>
              <a:t>Confidentialiaty</a:t>
            </a:r>
            <a:r>
              <a:rPr lang="en-US" sz="1600" b="1" dirty="0"/>
              <a:t> and COI </a:t>
            </a:r>
          </a:p>
          <a:p>
            <a:pPr>
              <a:spcBef>
                <a:spcPts val="900"/>
              </a:spcBef>
              <a:defRPr/>
            </a:pPr>
            <a:endParaRPr lang="en-US" sz="1600" dirty="0"/>
          </a:p>
          <a:p>
            <a:pPr marL="285750" indent="-285750">
              <a:spcBef>
                <a:spcPts val="900"/>
              </a:spcBef>
              <a:buFont typeface="Arial" panose="020B0604020202020204" pitchFamily="34" charset="0"/>
              <a:buChar char="•"/>
              <a:defRPr/>
            </a:pPr>
            <a:r>
              <a:rPr lang="en-US" sz="1600" dirty="0"/>
              <a:t>All individuals in the team, including patients and experts, sign our DOICU form</a:t>
            </a:r>
          </a:p>
          <a:p>
            <a:pPr marL="285750" indent="-285750">
              <a:spcBef>
                <a:spcPts val="900"/>
              </a:spcBef>
              <a:buFont typeface="Arial" panose="020B0604020202020204" pitchFamily="34" charset="0"/>
              <a:buChar char="•"/>
              <a:defRPr/>
            </a:pPr>
            <a:r>
              <a:rPr lang="en-US" sz="1600" dirty="0"/>
              <a:t>Coordination team assesses the forms</a:t>
            </a:r>
          </a:p>
          <a:p>
            <a:pPr marL="742950" lvl="1" indent="-285750">
              <a:spcBef>
                <a:spcPts val="900"/>
              </a:spcBef>
              <a:buFont typeface="Arial" panose="020B0604020202020204" pitchFamily="34" charset="0"/>
              <a:buChar char="•"/>
              <a:defRPr/>
            </a:pPr>
            <a:r>
              <a:rPr lang="en-US" sz="1600" dirty="0"/>
              <a:t>Individuals with COI cannot participate</a:t>
            </a:r>
          </a:p>
          <a:p>
            <a:pPr marL="742950" lvl="1" indent="-285750">
              <a:spcBef>
                <a:spcPts val="900"/>
              </a:spcBef>
              <a:buFontTx/>
              <a:buChar char="-"/>
              <a:defRPr/>
            </a:pPr>
            <a:endParaRPr lang="en-US" sz="1600" dirty="0"/>
          </a:p>
        </p:txBody>
      </p:sp>
      <p:sp>
        <p:nvSpPr>
          <p:cNvPr id="9" name="Tekstvak 8">
            <a:extLst>
              <a:ext uri="{FF2B5EF4-FFF2-40B4-BE49-F238E27FC236}">
                <a16:creationId xmlns="" xmlns:a16="http://schemas.microsoft.com/office/drawing/2014/main" id="{05C23011-445E-405C-A5BA-575916EA8EE7}"/>
              </a:ext>
            </a:extLst>
          </p:cNvPr>
          <p:cNvSpPr txBox="1"/>
          <p:nvPr/>
        </p:nvSpPr>
        <p:spPr>
          <a:xfrm>
            <a:off x="4329113" y="1093788"/>
            <a:ext cx="4781550" cy="4564062"/>
          </a:xfrm>
          <a:prstGeom prst="flowChartAlternateProcess">
            <a:avLst/>
          </a:prstGeom>
          <a:solidFill>
            <a:schemeClr val="bg1"/>
          </a:solidFill>
          <a:ln>
            <a:solidFill>
              <a:srgbClr val="92D050"/>
            </a:solidFill>
            <a:prstDash val="lgDashDot"/>
          </a:ln>
        </p:spPr>
        <p:txBody>
          <a:bodyPr lIns="0" tIns="0" rIns="0" bIns="0">
            <a:spAutoFit/>
          </a:bodyPr>
          <a:lstStyle/>
          <a:p>
            <a:pPr>
              <a:spcBef>
                <a:spcPts val="900"/>
              </a:spcBef>
              <a:defRPr/>
            </a:pPr>
            <a:r>
              <a:rPr lang="en-US" sz="1600" b="1" dirty="0"/>
              <a:t>Scoping F2F meeting:</a:t>
            </a:r>
          </a:p>
          <a:p>
            <a:pPr>
              <a:spcBef>
                <a:spcPts val="900"/>
              </a:spcBef>
              <a:defRPr/>
            </a:pPr>
            <a:endParaRPr lang="en-US" sz="1600" dirty="0"/>
          </a:p>
          <a:p>
            <a:pPr marL="285750" indent="-285750">
              <a:spcBef>
                <a:spcPts val="900"/>
              </a:spcBef>
              <a:buFont typeface="Arial" panose="020B0604020202020204" pitchFamily="34" charset="0"/>
              <a:buChar char="•"/>
              <a:defRPr/>
            </a:pPr>
            <a:r>
              <a:rPr lang="en-US" sz="1600" dirty="0"/>
              <a:t>Meeting with </a:t>
            </a:r>
            <a:r>
              <a:rPr lang="en-US" sz="1600" dirty="0" err="1"/>
              <a:t>pMAH</a:t>
            </a:r>
            <a:r>
              <a:rPr lang="en-US" sz="1600" dirty="0"/>
              <a:t>, (co-)author and coordination team. </a:t>
            </a:r>
          </a:p>
          <a:p>
            <a:pPr marL="285750" indent="-285750">
              <a:spcBef>
                <a:spcPts val="900"/>
              </a:spcBef>
              <a:buFont typeface="Arial" panose="020B0604020202020204" pitchFamily="34" charset="0"/>
              <a:buChar char="•"/>
              <a:defRPr/>
            </a:pPr>
            <a:r>
              <a:rPr lang="en-US" sz="1600" dirty="0"/>
              <a:t>Discuss PICO and data request from authoring team. </a:t>
            </a:r>
          </a:p>
          <a:p>
            <a:pPr marL="285750" indent="-285750">
              <a:spcBef>
                <a:spcPts val="900"/>
              </a:spcBef>
              <a:buFont typeface="Arial" panose="020B0604020202020204" pitchFamily="34" charset="0"/>
              <a:buChar char="•"/>
              <a:defRPr/>
            </a:pPr>
            <a:r>
              <a:rPr lang="en-US" sz="1600" dirty="0"/>
              <a:t>(co-)authors will shows how report used in national setting. </a:t>
            </a:r>
          </a:p>
          <a:p>
            <a:pPr marL="285750" indent="-285750">
              <a:spcBef>
                <a:spcPts val="900"/>
              </a:spcBef>
              <a:buFont typeface="Arial" panose="020B0604020202020204" pitchFamily="34" charset="0"/>
              <a:buChar char="•"/>
              <a:defRPr/>
            </a:pPr>
            <a:endParaRPr lang="en-US" sz="1600" dirty="0"/>
          </a:p>
          <a:p>
            <a:pPr marL="285750" indent="-285750">
              <a:spcBef>
                <a:spcPts val="900"/>
              </a:spcBef>
              <a:buFont typeface="Arial" panose="020B0604020202020204" pitchFamily="34" charset="0"/>
              <a:buChar char="•"/>
              <a:defRPr/>
            </a:pPr>
            <a:r>
              <a:rPr lang="en-US" sz="1600" dirty="0"/>
              <a:t>Advice </a:t>
            </a:r>
            <a:r>
              <a:rPr lang="en-US" sz="1600" dirty="0" err="1"/>
              <a:t>pMAH</a:t>
            </a:r>
            <a:r>
              <a:rPr lang="en-US" sz="1600" dirty="0"/>
              <a:t> to bring:</a:t>
            </a:r>
          </a:p>
          <a:p>
            <a:pPr marL="742950" lvl="1" indent="-285750">
              <a:spcBef>
                <a:spcPts val="900"/>
              </a:spcBef>
              <a:buFontTx/>
              <a:buChar char="-"/>
              <a:defRPr/>
            </a:pPr>
            <a:r>
              <a:rPr lang="en-US" sz="1600" dirty="0"/>
              <a:t>Regulatory person</a:t>
            </a:r>
          </a:p>
          <a:p>
            <a:pPr marL="742950" lvl="1" indent="-285750">
              <a:spcBef>
                <a:spcPts val="900"/>
              </a:spcBef>
              <a:buFontTx/>
              <a:buChar char="-"/>
              <a:defRPr/>
            </a:pPr>
            <a:r>
              <a:rPr lang="en-US" sz="1600" dirty="0"/>
              <a:t>Representative from national affiliate (co-)author</a:t>
            </a:r>
          </a:p>
        </p:txBody>
      </p:sp>
      <p:sp>
        <p:nvSpPr>
          <p:cNvPr id="10" name="Tekstvak 9">
            <a:extLst>
              <a:ext uri="{FF2B5EF4-FFF2-40B4-BE49-F238E27FC236}">
                <a16:creationId xmlns="" xmlns:a16="http://schemas.microsoft.com/office/drawing/2014/main" id="{1E1EA2CF-9BC4-462B-B12B-54806B732669}"/>
              </a:ext>
            </a:extLst>
          </p:cNvPr>
          <p:cNvSpPr txBox="1"/>
          <p:nvPr/>
        </p:nvSpPr>
        <p:spPr>
          <a:xfrm>
            <a:off x="4295775" y="1262063"/>
            <a:ext cx="4781550" cy="3217862"/>
          </a:xfrm>
          <a:prstGeom prst="flowChartAlternateProcess">
            <a:avLst/>
          </a:prstGeom>
          <a:solidFill>
            <a:schemeClr val="bg1"/>
          </a:solidFill>
          <a:ln>
            <a:solidFill>
              <a:srgbClr val="92D050"/>
            </a:solidFill>
            <a:prstDash val="lgDashDot"/>
          </a:ln>
        </p:spPr>
        <p:txBody>
          <a:bodyPr lIns="0" tIns="0" rIns="0" bIns="0">
            <a:spAutoFit/>
          </a:bodyPr>
          <a:lstStyle/>
          <a:p>
            <a:pPr>
              <a:spcBef>
                <a:spcPts val="900"/>
              </a:spcBef>
              <a:defRPr/>
            </a:pPr>
            <a:r>
              <a:rPr lang="en-US" sz="1600" b="1" dirty="0"/>
              <a:t>Submission file &amp; CSR</a:t>
            </a:r>
          </a:p>
          <a:p>
            <a:pPr>
              <a:spcBef>
                <a:spcPts val="900"/>
              </a:spcBef>
              <a:defRPr/>
            </a:pPr>
            <a:endParaRPr lang="en-US" sz="1600" dirty="0"/>
          </a:p>
          <a:p>
            <a:pPr marL="285750" indent="-285750">
              <a:spcBef>
                <a:spcPts val="900"/>
              </a:spcBef>
              <a:buFont typeface="Arial" panose="020B0604020202020204" pitchFamily="34" charset="0"/>
              <a:buChar char="•"/>
              <a:defRPr/>
            </a:pPr>
            <a:r>
              <a:rPr lang="en-US" sz="1600" dirty="0"/>
              <a:t>All information in submission file is subject to be cited in the final JA report</a:t>
            </a:r>
          </a:p>
          <a:p>
            <a:pPr marL="285750" indent="-285750">
              <a:spcBef>
                <a:spcPts val="900"/>
              </a:spcBef>
              <a:buFont typeface="Arial" panose="020B0604020202020204" pitchFamily="34" charset="0"/>
              <a:buChar char="•"/>
              <a:defRPr/>
            </a:pPr>
            <a:r>
              <a:rPr lang="en-US" sz="1600" dirty="0"/>
              <a:t>All CSR, NMA, SAP (</a:t>
            </a:r>
            <a:r>
              <a:rPr lang="en-US" sz="1600" dirty="0" err="1"/>
              <a:t>etc</a:t>
            </a:r>
            <a:r>
              <a:rPr lang="en-US" sz="1600" dirty="0"/>
              <a:t>) </a:t>
            </a:r>
          </a:p>
          <a:p>
            <a:pPr marL="742950" lvl="1" indent="-285750">
              <a:spcBef>
                <a:spcPts val="900"/>
              </a:spcBef>
              <a:buFont typeface="Arial" panose="020B0604020202020204" pitchFamily="34" charset="0"/>
              <a:buChar char="•"/>
              <a:defRPr/>
            </a:pPr>
            <a:r>
              <a:rPr lang="en-US" sz="1600" dirty="0"/>
              <a:t>Background info</a:t>
            </a:r>
          </a:p>
          <a:p>
            <a:pPr marL="742950" lvl="1" indent="-285750">
              <a:spcBef>
                <a:spcPts val="900"/>
              </a:spcBef>
              <a:buFont typeface="Arial" panose="020B0604020202020204" pitchFamily="34" charset="0"/>
              <a:buChar char="•"/>
              <a:defRPr/>
            </a:pPr>
            <a:r>
              <a:rPr lang="en-US" sz="1600" dirty="0"/>
              <a:t>Confidential</a:t>
            </a:r>
          </a:p>
          <a:p>
            <a:pPr marL="742950" lvl="1" indent="-285750">
              <a:spcBef>
                <a:spcPts val="900"/>
              </a:spcBef>
              <a:buFont typeface="Arial" panose="020B0604020202020204" pitchFamily="34" charset="0"/>
              <a:buChar char="•"/>
              <a:defRPr/>
            </a:pPr>
            <a:r>
              <a:rPr lang="en-US" sz="1600" dirty="0"/>
              <a:t>Request explicit written consent for citation</a:t>
            </a:r>
          </a:p>
        </p:txBody>
      </p:sp>
    </p:spTree>
    <p:extLst>
      <p:ext uri="{BB962C8B-B14F-4D97-AF65-F5344CB8AC3E}">
        <p14:creationId xmlns:p14="http://schemas.microsoft.com/office/powerpoint/2010/main" val="17150039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10"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lide Number Placeholder 3">
            <a:extLst>
              <a:ext uri="{FF2B5EF4-FFF2-40B4-BE49-F238E27FC236}">
                <a16:creationId xmlns="" xmlns:a16="http://schemas.microsoft.com/office/drawing/2014/main" id="{892352F0-172D-4EC0-9C21-824F02085CAE}"/>
              </a:ext>
            </a:extLst>
          </p:cNvPr>
          <p:cNvSpPr txBox="1">
            <a:spLocks noGrp="1"/>
          </p:cNvSpPr>
          <p:nvPr/>
        </p:nvSpPr>
        <p:spPr bwMode="auto">
          <a:xfrm>
            <a:off x="7993063" y="6581775"/>
            <a:ext cx="6111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r" eaLnBrk="1" hangingPunct="1">
              <a:spcBef>
                <a:spcPct val="0"/>
              </a:spcBef>
              <a:buFontTx/>
              <a:buNone/>
            </a:pPr>
            <a:fld id="{7F848846-C0E6-46BC-95A3-5EC4554C4C9B}" type="slidenum">
              <a:rPr lang="en-GB" altLang="de-DE" sz="800">
                <a:solidFill>
                  <a:srgbClr val="505050"/>
                </a:solidFill>
              </a:rPr>
              <a:pPr algn="r" eaLnBrk="1" hangingPunct="1">
                <a:spcBef>
                  <a:spcPct val="0"/>
                </a:spcBef>
                <a:buFontTx/>
                <a:buNone/>
              </a:pPr>
              <a:t>43</a:t>
            </a:fld>
            <a:endParaRPr lang="en-GB" altLang="de-DE" sz="800">
              <a:solidFill>
                <a:srgbClr val="505050"/>
              </a:solidFill>
            </a:endParaRPr>
          </a:p>
        </p:txBody>
      </p:sp>
      <p:sp>
        <p:nvSpPr>
          <p:cNvPr id="48131" name="Footer Placeholder 8">
            <a:extLst>
              <a:ext uri="{FF2B5EF4-FFF2-40B4-BE49-F238E27FC236}">
                <a16:creationId xmlns="" xmlns:a16="http://schemas.microsoft.com/office/drawing/2014/main" id="{4A823E94-9DE4-4733-B160-A9492BB45C4C}"/>
              </a:ext>
            </a:extLst>
          </p:cNvPr>
          <p:cNvSpPr txBox="1">
            <a:spLocks noGrp="1"/>
          </p:cNvSpPr>
          <p:nvPr/>
        </p:nvSpPr>
        <p:spPr bwMode="auto">
          <a:xfrm>
            <a:off x="1619250" y="7051675"/>
            <a:ext cx="4248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eaLnBrk="1" hangingPunct="1">
              <a:spcBef>
                <a:spcPct val="0"/>
              </a:spcBef>
              <a:buFontTx/>
              <a:buNone/>
            </a:pPr>
            <a:r>
              <a:rPr lang="en-US" altLang="de-DE" sz="800">
                <a:solidFill>
                  <a:srgbClr val="C0C0C0"/>
                </a:solidFill>
              </a:rPr>
              <a:t>European network for Health Technology Assessment | JA2 2012-2015 | www.eunethta.eu</a:t>
            </a:r>
            <a:endParaRPr lang="en-GB" altLang="de-DE" sz="800">
              <a:solidFill>
                <a:srgbClr val="C0C0C0"/>
              </a:solidFill>
            </a:endParaRPr>
          </a:p>
        </p:txBody>
      </p:sp>
      <p:sp>
        <p:nvSpPr>
          <p:cNvPr id="48132" name="Text Placeholder 4">
            <a:extLst>
              <a:ext uri="{FF2B5EF4-FFF2-40B4-BE49-F238E27FC236}">
                <a16:creationId xmlns="" xmlns:a16="http://schemas.microsoft.com/office/drawing/2014/main" id="{88172D11-BB4E-49BB-8FAF-AC959A93B3BE}"/>
              </a:ext>
            </a:extLst>
          </p:cNvPr>
          <p:cNvSpPr>
            <a:spLocks noGrp="1"/>
          </p:cNvSpPr>
          <p:nvPr>
            <p:ph type="body" sz="quarter" idx="4294967295"/>
          </p:nvPr>
        </p:nvSpPr>
        <p:spPr>
          <a:xfrm>
            <a:off x="542925" y="6216650"/>
            <a:ext cx="622300" cy="465138"/>
          </a:xfrm>
          <a:blipFill dpi="0" rotWithShape="1">
            <a:blip r:embed="rId3"/>
            <a:srcRect/>
            <a:stretch>
              <a:fillRect/>
            </a:stretch>
          </a:blipFill>
        </p:spPr>
        <p:txBody>
          <a:bodyPr tIns="1116000"/>
          <a:lstStyle/>
          <a:p>
            <a:pPr marL="0" indent="0" eaLnBrk="1" hangingPunct="1">
              <a:buFontTx/>
              <a:buNone/>
            </a:pPr>
            <a:endParaRPr lang="en-GB" altLang="de-DE" sz="100">
              <a:solidFill>
                <a:schemeClr val="bg2"/>
              </a:solidFill>
            </a:endParaRPr>
          </a:p>
        </p:txBody>
      </p:sp>
      <p:sp>
        <p:nvSpPr>
          <p:cNvPr id="48133" name="Titel 1">
            <a:extLst>
              <a:ext uri="{FF2B5EF4-FFF2-40B4-BE49-F238E27FC236}">
                <a16:creationId xmlns="" xmlns:a16="http://schemas.microsoft.com/office/drawing/2014/main" id="{1AAFBE76-B12F-4D08-AA50-0090C375F3DA}"/>
              </a:ext>
            </a:extLst>
          </p:cNvPr>
          <p:cNvSpPr txBox="1">
            <a:spLocks/>
          </p:cNvSpPr>
          <p:nvPr/>
        </p:nvSpPr>
        <p:spPr bwMode="auto">
          <a:xfrm>
            <a:off x="233363" y="68263"/>
            <a:ext cx="806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nSpc>
                <a:spcPct val="95000"/>
              </a:lnSpc>
              <a:spcBef>
                <a:spcPct val="0"/>
              </a:spcBef>
              <a:buFontTx/>
              <a:buNone/>
            </a:pPr>
            <a:r>
              <a:rPr lang="de-DE" altLang="de-DE" sz="3200" b="1">
                <a:solidFill>
                  <a:srgbClr val="282828"/>
                </a:solidFill>
              </a:rPr>
              <a:t>WP4 pharma - Assessment Phase</a:t>
            </a:r>
            <a:endParaRPr lang="de-AT" altLang="de-DE" sz="3200" b="1">
              <a:solidFill>
                <a:srgbClr val="282828"/>
              </a:solidFill>
            </a:endParaRPr>
          </a:p>
        </p:txBody>
      </p:sp>
      <p:sp>
        <p:nvSpPr>
          <p:cNvPr id="48134" name="Foliennummernplatzhalter 1">
            <a:extLst>
              <a:ext uri="{FF2B5EF4-FFF2-40B4-BE49-F238E27FC236}">
                <a16:creationId xmlns="" xmlns:a16="http://schemas.microsoft.com/office/drawing/2014/main" id="{B870278B-C1A2-4BF8-B88F-A463701F55B1}"/>
              </a:ext>
            </a:extLst>
          </p:cNvPr>
          <p:cNvSpPr>
            <a:spLocks noGrp="1"/>
          </p:cNvSpPr>
          <p:nvPr>
            <p:ph type="sldNum" sz="quarter" idx="20"/>
          </p:nvPr>
        </p:nvSpPr>
        <p:spPr bwMode="auto">
          <a:xfrm>
            <a:off x="1619250" y="7051675"/>
            <a:ext cx="4248150" cy="122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ts val="900"/>
              </a:spcBef>
              <a:buFont typeface="Arial" panose="020B0604020202020204" pitchFamily="34" charset="0"/>
              <a:buChar char="˗"/>
              <a:defRPr>
                <a:solidFill>
                  <a:srgbClr val="000000"/>
                </a:solidFill>
                <a:latin typeface="Arial" panose="020B0604020202020204" pitchFamily="34" charset="0"/>
              </a:defRPr>
            </a:lvl1pPr>
            <a:lvl2pPr marL="742950" indent="-285750">
              <a:spcBef>
                <a:spcPts val="900"/>
              </a:spcBef>
              <a:buFont typeface="Arial" panose="020B0604020202020204" pitchFamily="34" charset="0"/>
              <a:buChar char="˗"/>
              <a:defRPr>
                <a:solidFill>
                  <a:srgbClr val="000000"/>
                </a:solidFill>
                <a:latin typeface="Arial" panose="020B0604020202020204" pitchFamily="34" charset="0"/>
              </a:defRPr>
            </a:lvl2pPr>
            <a:lvl3pPr marL="1143000" indent="-228600">
              <a:spcBef>
                <a:spcPts val="900"/>
              </a:spcBef>
              <a:buFont typeface="Arial" panose="020B0604020202020204" pitchFamily="34" charset="0"/>
              <a:buChar char="˗"/>
              <a:defRPr>
                <a:solidFill>
                  <a:srgbClr val="000000"/>
                </a:solidFill>
                <a:latin typeface="Arial" panose="020B0604020202020204" pitchFamily="34" charset="0"/>
              </a:defRPr>
            </a:lvl3pPr>
            <a:lvl4pPr marL="1600200" indent="-228600">
              <a:spcBef>
                <a:spcPts val="900"/>
              </a:spcBef>
              <a:buFont typeface="Arial" panose="020B0604020202020204" pitchFamily="34" charset="0"/>
              <a:buChar char="˗"/>
              <a:defRPr>
                <a:solidFill>
                  <a:srgbClr val="000000"/>
                </a:solidFill>
                <a:latin typeface="Arial" panose="020B0604020202020204" pitchFamily="34" charset="0"/>
              </a:defRPr>
            </a:lvl4pPr>
            <a:lvl5pPr marL="2057400" indent="-228600">
              <a:spcBef>
                <a:spcPts val="900"/>
              </a:spcBef>
              <a:buFont typeface="Arial" panose="020B0604020202020204" pitchFamily="34" charset="0"/>
              <a:buChar char="˗"/>
              <a:defRPr>
                <a:solidFill>
                  <a:srgbClr val="000000"/>
                </a:solidFill>
                <a:latin typeface="Arial" panose="020B0604020202020204" pitchFamily="34" charset="0"/>
              </a:defRPr>
            </a:lvl5pPr>
            <a:lvl6pPr marL="25146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6pPr>
            <a:lvl7pPr marL="29718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7pPr>
            <a:lvl8pPr marL="34290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8pPr>
            <a:lvl9pPr marL="3886200" indent="-228600" eaLnBrk="0" fontAlgn="base" hangingPunct="0">
              <a:spcBef>
                <a:spcPts val="900"/>
              </a:spcBef>
              <a:spcAft>
                <a:spcPct val="0"/>
              </a:spcAft>
              <a:buFont typeface="Arial" panose="020B0604020202020204" pitchFamily="34" charset="0"/>
              <a:buChar char="˗"/>
              <a:defRPr>
                <a:solidFill>
                  <a:srgbClr val="000000"/>
                </a:solidFill>
                <a:latin typeface="Arial" panose="020B0604020202020204" pitchFamily="34" charset="0"/>
              </a:defRPr>
            </a:lvl9pPr>
          </a:lstStyle>
          <a:p>
            <a:pPr algn="l" fontAlgn="base">
              <a:spcBef>
                <a:spcPct val="0"/>
              </a:spcBef>
              <a:spcAft>
                <a:spcPct val="0"/>
              </a:spcAft>
              <a:buFontTx/>
              <a:buNone/>
            </a:pPr>
            <a:fld id="{8574874B-C131-448F-94D6-7F843C8C9C93}" type="slidenum">
              <a:rPr lang="en-GB" altLang="nl-NL" smtClean="0">
                <a:solidFill>
                  <a:srgbClr val="505050"/>
                </a:solidFill>
                <a:cs typeface="Arial" panose="020B0604020202020204" pitchFamily="34" charset="0"/>
              </a:rPr>
              <a:pPr algn="l" fontAlgn="base">
                <a:spcBef>
                  <a:spcPct val="0"/>
                </a:spcBef>
                <a:spcAft>
                  <a:spcPct val="0"/>
                </a:spcAft>
                <a:buFontTx/>
                <a:buNone/>
              </a:pPr>
              <a:t>43</a:t>
            </a:fld>
            <a:endParaRPr lang="en-GB" altLang="nl-NL">
              <a:solidFill>
                <a:srgbClr val="505050"/>
              </a:solidFill>
              <a:cs typeface="Arial" panose="020B0604020202020204" pitchFamily="34" charset="0"/>
            </a:endParaRPr>
          </a:p>
        </p:txBody>
      </p:sp>
      <p:pic>
        <p:nvPicPr>
          <p:cNvPr id="48135" name="Afbeelding 1">
            <a:extLst>
              <a:ext uri="{FF2B5EF4-FFF2-40B4-BE49-F238E27FC236}">
                <a16:creationId xmlns="" xmlns:a16="http://schemas.microsoft.com/office/drawing/2014/main" id="{FD9BACAB-7C55-4C22-9907-B98D742BF2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03300"/>
            <a:ext cx="9144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a:extLst>
              <a:ext uri="{FF2B5EF4-FFF2-40B4-BE49-F238E27FC236}">
                <a16:creationId xmlns="" xmlns:a16="http://schemas.microsoft.com/office/drawing/2014/main" id="{FD5C5446-20A3-4795-A195-82A624113DC2}"/>
              </a:ext>
            </a:extLst>
          </p:cNvPr>
          <p:cNvSpPr>
            <a:spLocks noChangeArrowheads="1"/>
          </p:cNvSpPr>
          <p:nvPr/>
        </p:nvSpPr>
        <p:spPr bwMode="auto">
          <a:xfrm>
            <a:off x="5159375" y="2090738"/>
            <a:ext cx="3294063" cy="2162175"/>
          </a:xfrm>
          <a:prstGeom prst="flowChartAlternateProcess">
            <a:avLst/>
          </a:prstGeom>
          <a:solidFill>
            <a:schemeClr val="bg1"/>
          </a:solidFill>
          <a:ln w="9525">
            <a:solidFill>
              <a:srgbClr val="92D050"/>
            </a:solidFill>
            <a:prstDash val="lgDashDot"/>
            <a:miter lim="800000"/>
            <a:headEnd/>
            <a:tailEnd/>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900"/>
              </a:spcBef>
            </a:pPr>
            <a:r>
              <a:rPr lang="en-US" altLang="en-US" sz="1600" b="1">
                <a:cs typeface="Arial" panose="020B0604020202020204" pitchFamily="34" charset="0"/>
              </a:rPr>
              <a:t>Fact check by MAH and review experts:</a:t>
            </a:r>
          </a:p>
          <a:p>
            <a:pPr>
              <a:spcBef>
                <a:spcPts val="900"/>
              </a:spcBef>
            </a:pPr>
            <a:endParaRPr lang="en-US" altLang="en-US" sz="1600" b="1">
              <a:cs typeface="Arial" panose="020B0604020202020204" pitchFamily="34" charset="0"/>
            </a:endParaRPr>
          </a:p>
          <a:p>
            <a:pPr>
              <a:spcBef>
                <a:spcPts val="900"/>
              </a:spcBef>
            </a:pPr>
            <a:r>
              <a:rPr lang="en-US" altLang="en-US" sz="1600">
                <a:cs typeface="Arial" panose="020B0604020202020204" pitchFamily="34" charset="0"/>
              </a:rPr>
              <a:t>Comments MAH and experts to be answered by (co-)authors and published as appendix with final report </a:t>
            </a:r>
          </a:p>
        </p:txBody>
      </p:sp>
    </p:spTree>
    <p:extLst>
      <p:ext uri="{BB962C8B-B14F-4D97-AF65-F5344CB8AC3E}">
        <p14:creationId xmlns:p14="http://schemas.microsoft.com/office/powerpoint/2010/main" val="15883369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Quality </a:t>
            </a:r>
            <a:r>
              <a:rPr lang="de-DE" dirty="0" err="1"/>
              <a:t>as</a:t>
            </a:r>
            <a:r>
              <a:rPr lang="de-DE" dirty="0"/>
              <a:t> a Driver for </a:t>
            </a:r>
            <a:r>
              <a:rPr lang="de-DE" dirty="0" err="1"/>
              <a:t>Uptake</a:t>
            </a:r>
            <a:r>
              <a:rPr lang="de-DE" dirty="0"/>
              <a:t> of </a:t>
            </a:r>
            <a:r>
              <a:rPr lang="de-DE" dirty="0" err="1"/>
              <a:t>EUnetHTA‘s</a:t>
            </a:r>
            <a:r>
              <a:rPr lang="de-DE" dirty="0"/>
              <a:t> Work – </a:t>
            </a:r>
            <a:br>
              <a:rPr lang="de-DE" dirty="0"/>
            </a:br>
            <a:r>
              <a:rPr lang="de-DE" dirty="0"/>
              <a:t>Update on WP6 </a:t>
            </a:r>
            <a:r>
              <a:rPr lang="de-DE" dirty="0" err="1"/>
              <a:t>Activities</a:t>
            </a:r>
            <a:endParaRPr lang="de-DE" dirty="0"/>
          </a:p>
        </p:txBody>
      </p:sp>
      <p:sp>
        <p:nvSpPr>
          <p:cNvPr id="3" name="Foliennummernplatzhalter 2"/>
          <p:cNvSpPr>
            <a:spLocks noGrp="1"/>
          </p:cNvSpPr>
          <p:nvPr>
            <p:ph type="sldNum" sz="quarter" idx="11"/>
          </p:nvPr>
        </p:nvSpPr>
        <p:spPr/>
        <p:txBody>
          <a:bodyPr/>
          <a:lstStyle/>
          <a:p>
            <a:fld id="{1E4993A5-71AC-4FC9-BA31-3E15C92EC108}" type="slidenum">
              <a:rPr lang="en-GB" smtClean="0"/>
              <a:pPr/>
              <a:t>44</a:t>
            </a:fld>
            <a:endParaRPr lang="en-GB" dirty="0"/>
          </a:p>
        </p:txBody>
      </p:sp>
      <p:sp>
        <p:nvSpPr>
          <p:cNvPr id="4" name="Textplatzhalter 3"/>
          <p:cNvSpPr>
            <a:spLocks noGrp="1"/>
          </p:cNvSpPr>
          <p:nvPr>
            <p:ph type="body" sz="quarter" idx="12"/>
          </p:nvPr>
        </p:nvSpPr>
        <p:spPr/>
        <p:txBody>
          <a:bodyPr/>
          <a:lstStyle/>
          <a:p>
            <a:r>
              <a:rPr lang="de-DE" dirty="0"/>
              <a:t>Miriam Luhnen, IQWiG (Germany), WP6 Lead</a:t>
            </a:r>
          </a:p>
        </p:txBody>
      </p:sp>
      <p:sp>
        <p:nvSpPr>
          <p:cNvPr id="5" name="Fußzeilenplatzhalter 4"/>
          <p:cNvSpPr>
            <a:spLocks noGrp="1"/>
          </p:cNvSpPr>
          <p:nvPr>
            <p:ph type="ftr" sz="quarter" idx="13"/>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6" name="Textplatzhalter 5"/>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372873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39749" y="1908946"/>
            <a:ext cx="8064500" cy="4307914"/>
          </a:xfrm>
        </p:spPr>
        <p:txBody>
          <a:bodyPr/>
          <a:lstStyle/>
          <a:p>
            <a:pPr marL="457200" indent="-457200">
              <a:spcBef>
                <a:spcPts val="1800"/>
              </a:spcBef>
              <a:buFont typeface="+mj-lt"/>
              <a:buAutoNum type="arabicPeriod"/>
              <a:defRPr/>
            </a:pPr>
            <a:r>
              <a:rPr lang="en-GB" sz="2200" b="1" dirty="0">
                <a:solidFill>
                  <a:srgbClr val="0A0A0A"/>
                </a:solidFill>
              </a:rPr>
              <a:t>Improve quality and efficiency </a:t>
            </a:r>
            <a:r>
              <a:rPr lang="en-GB" sz="2200" dirty="0">
                <a:solidFill>
                  <a:srgbClr val="0A0A0A"/>
                </a:solidFill>
              </a:rPr>
              <a:t>of joint work and favour its </a:t>
            </a:r>
            <a:r>
              <a:rPr lang="en-GB" sz="2200" b="1" dirty="0">
                <a:solidFill>
                  <a:srgbClr val="0A0A0A"/>
                </a:solidFill>
              </a:rPr>
              <a:t>adaptation at national and on EU level</a:t>
            </a:r>
            <a:r>
              <a:rPr lang="en-GB" sz="2200" dirty="0">
                <a:solidFill>
                  <a:srgbClr val="0A0A0A"/>
                </a:solidFill>
              </a:rPr>
              <a:t> through systematic development and establishment of a </a:t>
            </a:r>
            <a:r>
              <a:rPr lang="en-GB" sz="2200" b="1" dirty="0">
                <a:solidFill>
                  <a:srgbClr val="FF6600"/>
                </a:solidFill>
              </a:rPr>
              <a:t>quality management system </a:t>
            </a:r>
            <a:r>
              <a:rPr lang="en-GB" sz="2200" dirty="0">
                <a:solidFill>
                  <a:srgbClr val="0A0A0A"/>
                </a:solidFill>
              </a:rPr>
              <a:t>already in place for the sustainable network after 2020</a:t>
            </a:r>
            <a:endParaRPr lang="en-GB" sz="2200" b="1" dirty="0">
              <a:solidFill>
                <a:srgbClr val="0A0A0A"/>
              </a:solidFill>
            </a:endParaRPr>
          </a:p>
          <a:p>
            <a:pPr marL="457200" indent="-457200">
              <a:spcBef>
                <a:spcPts val="1800"/>
              </a:spcBef>
              <a:buFont typeface="+mj-lt"/>
              <a:buAutoNum type="arabicPeriod"/>
              <a:defRPr/>
            </a:pPr>
            <a:r>
              <a:rPr lang="en-GB" sz="2200" b="1" dirty="0">
                <a:solidFill>
                  <a:srgbClr val="0A0A0A"/>
                </a:solidFill>
              </a:rPr>
              <a:t>Support EUnetHTA partners</a:t>
            </a:r>
            <a:r>
              <a:rPr lang="en-GB" sz="2200" dirty="0">
                <a:solidFill>
                  <a:srgbClr val="0A0A0A"/>
                </a:solidFill>
              </a:rPr>
              <a:t> through provision and development of </a:t>
            </a:r>
            <a:r>
              <a:rPr lang="en-GB" sz="2200" b="1" dirty="0">
                <a:solidFill>
                  <a:srgbClr val="FF6600"/>
                </a:solidFill>
              </a:rPr>
              <a:t>necessary tools </a:t>
            </a:r>
            <a:r>
              <a:rPr lang="en-GB" sz="2200" dirty="0">
                <a:solidFill>
                  <a:srgbClr val="0A0A0A"/>
                </a:solidFill>
              </a:rPr>
              <a:t>and </a:t>
            </a:r>
            <a:r>
              <a:rPr lang="en-GB" sz="2200" b="1" dirty="0">
                <a:solidFill>
                  <a:srgbClr val="FF6600"/>
                </a:solidFill>
              </a:rPr>
              <a:t>methodologies</a:t>
            </a:r>
            <a:r>
              <a:rPr lang="en-GB" sz="2200" dirty="0">
                <a:solidFill>
                  <a:srgbClr val="0A0A0A"/>
                </a:solidFill>
              </a:rPr>
              <a:t> for joint work</a:t>
            </a:r>
          </a:p>
          <a:p>
            <a:pPr marL="457200" indent="-457200">
              <a:spcBef>
                <a:spcPts val="1800"/>
              </a:spcBef>
              <a:buFont typeface="+mj-lt"/>
              <a:buAutoNum type="arabicPeriod"/>
              <a:defRPr/>
            </a:pPr>
            <a:r>
              <a:rPr lang="en-GB" sz="2200" b="1" dirty="0">
                <a:solidFill>
                  <a:srgbClr val="0A0A0A"/>
                </a:solidFill>
              </a:rPr>
              <a:t>Increase capacity and know-how </a:t>
            </a:r>
            <a:r>
              <a:rPr lang="en-GB" sz="2200" dirty="0">
                <a:solidFill>
                  <a:srgbClr val="0A0A0A"/>
                </a:solidFill>
              </a:rPr>
              <a:t>in HTA-bodies by developing and providing </a:t>
            </a:r>
            <a:r>
              <a:rPr lang="en-GB" sz="2200" b="1" dirty="0">
                <a:solidFill>
                  <a:srgbClr val="FF6600"/>
                </a:solidFill>
              </a:rPr>
              <a:t>training for quality management and methodologies and tools </a:t>
            </a:r>
            <a:r>
              <a:rPr lang="en-GB" sz="2200" dirty="0">
                <a:solidFill>
                  <a:srgbClr val="0A0A0A"/>
                </a:solidFill>
              </a:rPr>
              <a:t>in the context of EUnetHTA</a:t>
            </a:r>
            <a:endParaRPr lang="en-GB" sz="2200" dirty="0"/>
          </a:p>
        </p:txBody>
      </p:sp>
      <p:sp>
        <p:nvSpPr>
          <p:cNvPr id="3" name="Titel 2"/>
          <p:cNvSpPr>
            <a:spLocks noGrp="1"/>
          </p:cNvSpPr>
          <p:nvPr>
            <p:ph type="title"/>
          </p:nvPr>
        </p:nvSpPr>
        <p:spPr/>
        <p:txBody>
          <a:bodyPr/>
          <a:lstStyle/>
          <a:p>
            <a:r>
              <a:rPr lang="en-US" altLang="nl-NL" dirty="0"/>
              <a:t>WP6 – Main Objectives</a:t>
            </a:r>
            <a:endParaRPr lang="de-DE" dirty="0"/>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45</a:t>
            </a:fld>
            <a:endParaRPr lang="en-GB" dirty="0"/>
          </a:p>
        </p:txBody>
      </p:sp>
      <p:sp>
        <p:nvSpPr>
          <p:cNvPr id="6" name="Textplatzhalter 5"/>
          <p:cNvSpPr>
            <a:spLocks noGrp="1"/>
          </p:cNvSpPr>
          <p:nvPr>
            <p:ph type="body" sz="quarter" idx="17"/>
          </p:nvPr>
        </p:nvSpPr>
        <p:spPr/>
        <p:txBody>
          <a:bodyPr/>
          <a:lstStyle/>
          <a:p>
            <a:endParaRPr lang="de-DE" dirty="0"/>
          </a:p>
        </p:txBody>
      </p:sp>
    </p:spTree>
    <p:extLst>
      <p:ext uri="{BB962C8B-B14F-4D97-AF65-F5344CB8AC3E}">
        <p14:creationId xmlns:p14="http://schemas.microsoft.com/office/powerpoint/2010/main" val="21559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0" y="404664"/>
            <a:ext cx="8064700" cy="489621"/>
          </a:xfrm>
        </p:spPr>
        <p:txBody>
          <a:bodyPr/>
          <a:lstStyle/>
          <a:p>
            <a:r>
              <a:rPr lang="de-DE" dirty="0"/>
              <a:t/>
            </a:r>
            <a:br>
              <a:rPr lang="de-DE" dirty="0"/>
            </a:br>
            <a:r>
              <a:rPr lang="de-DE" dirty="0" err="1"/>
              <a:t>EUnetHTA‘s</a:t>
            </a:r>
            <a:r>
              <a:rPr lang="de-DE" dirty="0"/>
              <a:t> Quality Management System</a:t>
            </a:r>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46</a:t>
            </a:fld>
            <a:endParaRPr lang="en-GB" dirty="0"/>
          </a:p>
        </p:txBody>
      </p:sp>
      <p:sp>
        <p:nvSpPr>
          <p:cNvPr id="6" name="Textplatzhalter 5"/>
          <p:cNvSpPr>
            <a:spLocks noGrp="1"/>
          </p:cNvSpPr>
          <p:nvPr>
            <p:ph type="body" sz="quarter" idx="17"/>
          </p:nvPr>
        </p:nvSpPr>
        <p:spPr/>
        <p:txBody>
          <a:bodyPr/>
          <a:lstStyle/>
          <a:p>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052736"/>
            <a:ext cx="6527371" cy="5328592"/>
          </a:xfrm>
          <a:prstGeom prst="rect">
            <a:avLst/>
          </a:prstGeom>
        </p:spPr>
      </p:pic>
      <p:grpSp>
        <p:nvGrpSpPr>
          <p:cNvPr id="15" name="Gruppieren 14"/>
          <p:cNvGrpSpPr/>
          <p:nvPr/>
        </p:nvGrpSpPr>
        <p:grpSpPr>
          <a:xfrm>
            <a:off x="1259632" y="5534947"/>
            <a:ext cx="1584176" cy="721512"/>
            <a:chOff x="2483768" y="5696499"/>
            <a:chExt cx="2160240" cy="721512"/>
          </a:xfrm>
        </p:grpSpPr>
        <p:sp>
          <p:nvSpPr>
            <p:cNvPr id="16" name="Abgerundetes Rechteck 15"/>
            <p:cNvSpPr/>
            <p:nvPr/>
          </p:nvSpPr>
          <p:spPr>
            <a:xfrm>
              <a:off x="2483768" y="5696499"/>
              <a:ext cx="2160240" cy="721512"/>
            </a:xfrm>
            <a:prstGeom prst="roundRect">
              <a:avLst>
                <a:gd name="adj" fmla="val 9951"/>
              </a:avLst>
            </a:prstGeom>
            <a:solidFill>
              <a:schemeClr val="bg1"/>
            </a:solidFill>
            <a:ln w="6350" cap="flat" cmpd="sng" algn="ctr">
              <a:solidFill>
                <a:schemeClr val="accent1"/>
              </a:solidFill>
              <a:prstDash val="solid"/>
            </a:ln>
            <a:effectLst/>
          </p:spPr>
          <p:txBody>
            <a:bodyPr lIns="91429" tIns="0" rIns="91429" bIns="45715" anchor="ctr"/>
            <a:lstStyle/>
            <a:p>
              <a:pPr algn="ctr" defTabSz="1280006" fontAlgn="auto">
                <a:spcBef>
                  <a:spcPts val="0"/>
                </a:spcBef>
                <a:spcAft>
                  <a:spcPts val="0"/>
                </a:spcAft>
                <a:defRPr/>
              </a:pPr>
              <a:r>
                <a:rPr lang="en-GB" sz="1200" kern="0" dirty="0">
                  <a:solidFill>
                    <a:srgbClr val="FF6600"/>
                  </a:solidFill>
                  <a:latin typeface="Calibri"/>
                  <a:cs typeface="+mn-cs"/>
                </a:rPr>
                <a:t>Activity Centre A </a:t>
              </a:r>
              <a:r>
                <a:rPr lang="en-GB" sz="1200" b="1" kern="0" dirty="0">
                  <a:solidFill>
                    <a:srgbClr val="FF6600"/>
                  </a:solidFill>
                  <a:latin typeface="Calibri"/>
                  <a:cs typeface="+mn-cs"/>
                </a:rPr>
                <a:t/>
              </a:r>
              <a:br>
                <a:rPr lang="en-GB" sz="1200" b="1" kern="0" dirty="0">
                  <a:solidFill>
                    <a:srgbClr val="FF6600"/>
                  </a:solidFill>
                  <a:latin typeface="Calibri"/>
                  <a:cs typeface="+mn-cs"/>
                </a:rPr>
              </a:br>
              <a:r>
                <a:rPr lang="en-GB" sz="1200" b="1" kern="0" dirty="0">
                  <a:solidFill>
                    <a:srgbClr val="FF6600"/>
                  </a:solidFill>
                  <a:latin typeface="Calibri"/>
                  <a:cs typeface="+mn-cs"/>
                </a:rPr>
                <a:t>Quality Management</a:t>
              </a:r>
              <a:br>
                <a:rPr lang="en-GB" sz="1200" b="1" kern="0" dirty="0">
                  <a:solidFill>
                    <a:srgbClr val="FF6600"/>
                  </a:solidFill>
                  <a:latin typeface="Calibri"/>
                  <a:cs typeface="+mn-cs"/>
                </a:rPr>
              </a:br>
              <a:r>
                <a:rPr lang="en-GB" sz="1200" kern="0" dirty="0">
                  <a:solidFill>
                    <a:srgbClr val="C0C0C0">
                      <a:lumMod val="75000"/>
                    </a:srgbClr>
                  </a:solidFill>
                  <a:latin typeface="Calibri"/>
                  <a:cs typeface="+mn-cs"/>
                </a:rPr>
                <a:t>led by </a:t>
              </a:r>
              <a:r>
                <a:rPr lang="en-GB" sz="1200" kern="0" dirty="0" err="1">
                  <a:solidFill>
                    <a:srgbClr val="C0C0C0">
                      <a:lumMod val="75000"/>
                    </a:srgbClr>
                  </a:solidFill>
                  <a:latin typeface="Calibri"/>
                  <a:cs typeface="+mn-cs"/>
                </a:rPr>
                <a:t>IQWiG</a:t>
              </a:r>
              <a:endParaRPr lang="en-GB" sz="1200" b="1" kern="0" dirty="0">
                <a:solidFill>
                  <a:srgbClr val="FF6600"/>
                </a:solidFill>
                <a:latin typeface="Calibri"/>
                <a:cs typeface="+mn-cs"/>
              </a:endParaRPr>
            </a:p>
          </p:txBody>
        </p:sp>
        <p:pic>
          <p:nvPicPr>
            <p:cNvPr id="17" name="Grafik 29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7181" y="6129979"/>
              <a:ext cx="338635" cy="2013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580112" y="5464297"/>
            <a:ext cx="1764878" cy="792162"/>
            <a:chOff x="6228183" y="5661174"/>
            <a:chExt cx="1764878" cy="792162"/>
          </a:xfrm>
        </p:grpSpPr>
        <p:sp>
          <p:nvSpPr>
            <p:cNvPr id="19" name="Abgerundetes Rechteck 18"/>
            <p:cNvSpPr/>
            <p:nvPr/>
          </p:nvSpPr>
          <p:spPr>
            <a:xfrm>
              <a:off x="6228183" y="5661174"/>
              <a:ext cx="1764878" cy="792162"/>
            </a:xfrm>
            <a:prstGeom prst="roundRect">
              <a:avLst>
                <a:gd name="adj" fmla="val 9951"/>
              </a:avLst>
            </a:prstGeom>
            <a:solidFill>
              <a:schemeClr val="bg1"/>
            </a:solidFill>
            <a:ln w="6350" cap="flat" cmpd="sng" algn="ctr">
              <a:solidFill>
                <a:schemeClr val="accent1"/>
              </a:solidFill>
              <a:prstDash val="solid"/>
            </a:ln>
            <a:effectLst/>
          </p:spPr>
          <p:txBody>
            <a:bodyPr lIns="91429" tIns="0" rIns="91429" bIns="45715" anchor="ctr"/>
            <a:lstStyle/>
            <a:p>
              <a:pPr algn="ctr" defTabSz="1280006" fontAlgn="auto">
                <a:spcBef>
                  <a:spcPts val="0"/>
                </a:spcBef>
                <a:spcAft>
                  <a:spcPts val="0"/>
                </a:spcAft>
                <a:defRPr/>
              </a:pPr>
              <a:r>
                <a:rPr lang="en-GB" sz="1200" kern="0" dirty="0">
                  <a:solidFill>
                    <a:srgbClr val="FF6600"/>
                  </a:solidFill>
                  <a:latin typeface="Calibri"/>
                  <a:cs typeface="+mn-cs"/>
                </a:rPr>
                <a:t>Activity Centre B</a:t>
              </a:r>
              <a:br>
                <a:rPr lang="en-GB" sz="1200" kern="0" dirty="0">
                  <a:solidFill>
                    <a:srgbClr val="FF6600"/>
                  </a:solidFill>
                  <a:latin typeface="Calibri"/>
                  <a:cs typeface="+mn-cs"/>
                </a:rPr>
              </a:br>
              <a:r>
                <a:rPr lang="en-GB" sz="1200" b="1" kern="0" dirty="0">
                  <a:solidFill>
                    <a:srgbClr val="FF6600"/>
                  </a:solidFill>
                  <a:latin typeface="Calibri"/>
                  <a:cs typeface="+mn-cs"/>
                </a:rPr>
                <a:t>Sci. Guidance and Tools</a:t>
              </a:r>
              <a:br>
                <a:rPr lang="en-GB" sz="1200" b="1" kern="0" dirty="0">
                  <a:solidFill>
                    <a:srgbClr val="FF6600"/>
                  </a:solidFill>
                  <a:latin typeface="Calibri"/>
                  <a:cs typeface="+mn-cs"/>
                </a:rPr>
              </a:br>
              <a:r>
                <a:rPr lang="en-GB" sz="1200" kern="0" dirty="0">
                  <a:solidFill>
                    <a:srgbClr val="C0C0C0">
                      <a:lumMod val="75000"/>
                    </a:srgbClr>
                  </a:solidFill>
                  <a:latin typeface="Calibri"/>
                  <a:cs typeface="+mn-cs"/>
                </a:rPr>
                <a:t>led by KCE </a:t>
              </a:r>
            </a:p>
          </p:txBody>
        </p:sp>
        <p:pic>
          <p:nvPicPr>
            <p:cNvPr id="20" name="Grafik 29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6168173"/>
              <a:ext cx="288032" cy="213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2271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0" y="681934"/>
            <a:ext cx="8064700" cy="946866"/>
          </a:xfrm>
        </p:spPr>
        <p:txBody>
          <a:bodyPr/>
          <a:lstStyle/>
          <a:p>
            <a:r>
              <a:rPr lang="de-DE" dirty="0"/>
              <a:t/>
            </a:r>
            <a:br>
              <a:rPr lang="de-DE" dirty="0"/>
            </a:br>
            <a:r>
              <a:rPr lang="de-DE" b="0" dirty="0"/>
              <a:t>WP6 Activity </a:t>
            </a:r>
            <a:r>
              <a:rPr lang="de-DE" b="0" dirty="0" err="1"/>
              <a:t>Centre</a:t>
            </a:r>
            <a:r>
              <a:rPr lang="de-DE" b="0" dirty="0"/>
              <a:t> A:</a:t>
            </a:r>
            <a:r>
              <a:rPr lang="de-DE" dirty="0"/>
              <a:t/>
            </a:r>
            <a:br>
              <a:rPr lang="de-DE" dirty="0"/>
            </a:br>
            <a:r>
              <a:rPr lang="de-DE" dirty="0"/>
              <a:t>Quality Management System</a:t>
            </a:r>
            <a:br>
              <a:rPr lang="de-DE" dirty="0"/>
            </a:br>
            <a:r>
              <a:rPr lang="de-DE" sz="1800" dirty="0">
                <a:solidFill>
                  <a:srgbClr val="FF6600"/>
                </a:solidFill>
              </a:rPr>
              <a:t>Development of SOPs </a:t>
            </a:r>
            <a:endParaRPr lang="de-DE" sz="1800" dirty="0"/>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47</a:t>
            </a:fld>
            <a:endParaRPr lang="en-GB" dirty="0"/>
          </a:p>
        </p:txBody>
      </p:sp>
      <p:sp>
        <p:nvSpPr>
          <p:cNvPr id="6" name="Textplatzhalter 5"/>
          <p:cNvSpPr>
            <a:spLocks noGrp="1"/>
          </p:cNvSpPr>
          <p:nvPr>
            <p:ph type="body" sz="quarter" idx="17"/>
          </p:nvPr>
        </p:nvSpPr>
        <p:spPr/>
        <p:txBody>
          <a:bodyPr/>
          <a:lstStyle/>
          <a:p>
            <a:endParaRPr lang="de-DE"/>
          </a:p>
        </p:txBody>
      </p:sp>
      <p:grpSp>
        <p:nvGrpSpPr>
          <p:cNvPr id="2" name="Gruppieren 1"/>
          <p:cNvGrpSpPr/>
          <p:nvPr/>
        </p:nvGrpSpPr>
        <p:grpSpPr>
          <a:xfrm>
            <a:off x="6660232" y="188640"/>
            <a:ext cx="2773034" cy="2016223"/>
            <a:chOff x="15520987" y="17396535"/>
            <a:chExt cx="4085504" cy="3445973"/>
          </a:xfrm>
        </p:grpSpPr>
        <p:grpSp>
          <p:nvGrpSpPr>
            <p:cNvPr id="18" name="Gruppieren 17"/>
            <p:cNvGrpSpPr/>
            <p:nvPr/>
          </p:nvGrpSpPr>
          <p:grpSpPr>
            <a:xfrm>
              <a:off x="15749587" y="17595764"/>
              <a:ext cx="3856904" cy="3088722"/>
              <a:chOff x="3550809" y="18227615"/>
              <a:chExt cx="3856904" cy="3088722"/>
            </a:xfrm>
          </p:grpSpPr>
          <p:grpSp>
            <p:nvGrpSpPr>
              <p:cNvPr id="19" name="Gruppieren 18"/>
              <p:cNvGrpSpPr>
                <a:grpSpLocks noChangeAspect="1"/>
              </p:cNvGrpSpPr>
              <p:nvPr/>
            </p:nvGrpSpPr>
            <p:grpSpPr>
              <a:xfrm>
                <a:off x="3698994" y="18227619"/>
                <a:ext cx="642526" cy="1530288"/>
                <a:chOff x="4182590" y="6033126"/>
                <a:chExt cx="556032" cy="1080115"/>
              </a:xfrm>
            </p:grpSpPr>
            <p:sp>
              <p:nvSpPr>
                <p:cNvPr id="24" name="Flussdiagramm: Alternativer Prozess 23"/>
                <p:cNvSpPr/>
                <p:nvPr/>
              </p:nvSpPr>
              <p:spPr>
                <a:xfrm>
                  <a:off x="4182590" y="6033126"/>
                  <a:ext cx="556032" cy="288033"/>
                </a:xfrm>
                <a:prstGeom prst="flowChartAlternateProcess">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sp>
              <p:nvSpPr>
                <p:cNvPr id="25" name="Flussdiagramm: Prozess 24"/>
                <p:cNvSpPr/>
                <p:nvPr/>
              </p:nvSpPr>
              <p:spPr>
                <a:xfrm>
                  <a:off x="4182590" y="6465175"/>
                  <a:ext cx="556030" cy="216024"/>
                </a:xfrm>
                <a:prstGeom prst="flowChartProcess">
                  <a:avLst/>
                </a:prstGeom>
                <a:solidFill>
                  <a:srgbClr val="C0C0C0"/>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sp>
              <p:nvSpPr>
                <p:cNvPr id="26" name="Flussdiagramm: Verzweigung 25"/>
                <p:cNvSpPr/>
                <p:nvPr/>
              </p:nvSpPr>
              <p:spPr>
                <a:xfrm>
                  <a:off x="4182592" y="6825209"/>
                  <a:ext cx="556030" cy="288032"/>
                </a:xfrm>
                <a:prstGeom prst="flowChartDecision">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cxnSp>
              <p:nvCxnSpPr>
                <p:cNvPr id="27" name="Gerade Verbindung mit Pfeil 26"/>
                <p:cNvCxnSpPr>
                  <a:stCxn id="24" idx="2"/>
                  <a:endCxn id="25" idx="0"/>
                </p:cNvCxnSpPr>
                <p:nvPr/>
              </p:nvCxnSpPr>
              <p:spPr>
                <a:xfrm>
                  <a:off x="4460606" y="6321152"/>
                  <a:ext cx="0" cy="144016"/>
                </a:xfrm>
                <a:prstGeom prst="straightConnector1">
                  <a:avLst/>
                </a:prstGeom>
                <a:solidFill>
                  <a:srgbClr val="FFD699"/>
                </a:solidFill>
                <a:ln w="6350" cap="flat" cmpd="sng" algn="ctr">
                  <a:solidFill>
                    <a:srgbClr val="505050"/>
                  </a:solidFill>
                  <a:prstDash val="solid"/>
                </a:ln>
                <a:effectLst/>
              </p:spPr>
            </p:cxnSp>
            <p:cxnSp>
              <p:nvCxnSpPr>
                <p:cNvPr id="28" name="Gerade Verbindung mit Pfeil 27"/>
                <p:cNvCxnSpPr>
                  <a:stCxn id="25" idx="2"/>
                  <a:endCxn id="26" idx="0"/>
                </p:cNvCxnSpPr>
                <p:nvPr/>
              </p:nvCxnSpPr>
              <p:spPr>
                <a:xfrm>
                  <a:off x="4460606" y="6681192"/>
                  <a:ext cx="1" cy="144016"/>
                </a:xfrm>
                <a:prstGeom prst="straightConnector1">
                  <a:avLst/>
                </a:prstGeom>
                <a:solidFill>
                  <a:srgbClr val="FFD699"/>
                </a:solidFill>
                <a:ln w="6350" cap="flat" cmpd="sng" algn="ctr">
                  <a:solidFill>
                    <a:srgbClr val="505050"/>
                  </a:solidFill>
                  <a:prstDash val="solid"/>
                </a:ln>
                <a:effectLst/>
              </p:spPr>
            </p:cxnSp>
          </p:grpSp>
          <p:sp>
            <p:nvSpPr>
              <p:cNvPr id="20" name="Textfeld 19"/>
              <p:cNvSpPr txBox="1">
                <a:spLocks noChangeAspect="1"/>
              </p:cNvSpPr>
              <p:nvPr/>
            </p:nvSpPr>
            <p:spPr>
              <a:xfrm>
                <a:off x="4389009" y="18227615"/>
                <a:ext cx="2952000" cy="830987"/>
              </a:xfrm>
              <a:prstGeom prst="rect">
                <a:avLst/>
              </a:prstGeom>
              <a:noFill/>
            </p:spPr>
            <p:txBody>
              <a:bodyPr wrap="square" lIns="91429" tIns="45715" rIns="91429" bIns="45715" rtlCol="0">
                <a:spAutoFit/>
              </a:bodyPr>
              <a:lstStyle/>
              <a:p>
                <a:pPr marL="107987" defTabSz="1280006" fontAlgn="auto">
                  <a:spcBef>
                    <a:spcPts val="0"/>
                  </a:spcBef>
                  <a:spcAft>
                    <a:spcPts val="0"/>
                  </a:spcAft>
                  <a:buClr>
                    <a:srgbClr val="FF6600"/>
                  </a:buClr>
                  <a:buSzPct val="100000"/>
                  <a:defRPr/>
                </a:pPr>
                <a:r>
                  <a:rPr lang="de-DE" sz="1200" b="1" kern="0" dirty="0" err="1">
                    <a:solidFill>
                      <a:srgbClr val="505050"/>
                    </a:solidFill>
                    <a:latin typeface="Calibri"/>
                    <a:cs typeface="+mn-cs"/>
                  </a:rPr>
                  <a:t>Processes</a:t>
                </a:r>
                <a:r>
                  <a:rPr lang="de-DE" sz="1200" b="1" kern="0" dirty="0">
                    <a:solidFill>
                      <a:srgbClr val="505050"/>
                    </a:solidFill>
                    <a:latin typeface="Calibri"/>
                    <a:cs typeface="+mn-cs"/>
                  </a:rPr>
                  <a:t> </a:t>
                </a:r>
                <a:r>
                  <a:rPr lang="de-DE" sz="1200" b="1" kern="0" dirty="0" err="1">
                    <a:solidFill>
                      <a:srgbClr val="505050"/>
                    </a:solidFill>
                    <a:latin typeface="Calibri"/>
                    <a:cs typeface="+mn-cs"/>
                  </a:rPr>
                  <a:t>and</a:t>
                </a:r>
                <a:r>
                  <a:rPr lang="de-DE" sz="1200" b="1" kern="0" dirty="0">
                    <a:solidFill>
                      <a:srgbClr val="505050"/>
                    </a:solidFill>
                    <a:latin typeface="Calibri"/>
                    <a:cs typeface="+mn-cs"/>
                  </a:rPr>
                  <a:t> </a:t>
                </a:r>
                <a:br>
                  <a:rPr lang="de-DE" sz="1200" b="1" kern="0" dirty="0">
                    <a:solidFill>
                      <a:srgbClr val="505050"/>
                    </a:solidFill>
                    <a:latin typeface="Calibri"/>
                    <a:cs typeface="+mn-cs"/>
                  </a:rPr>
                </a:br>
                <a:r>
                  <a:rPr lang="de-DE" sz="1200" b="1" kern="0" dirty="0" err="1">
                    <a:solidFill>
                      <a:srgbClr val="505050"/>
                    </a:solidFill>
                    <a:latin typeface="Calibri"/>
                    <a:cs typeface="+mn-cs"/>
                  </a:rPr>
                  <a:t>Process</a:t>
                </a:r>
                <a:r>
                  <a:rPr lang="de-DE" sz="1200" b="1" kern="0" dirty="0">
                    <a:solidFill>
                      <a:srgbClr val="505050"/>
                    </a:solidFill>
                    <a:latin typeface="Calibri"/>
                    <a:cs typeface="+mn-cs"/>
                  </a:rPr>
                  <a:t> </a:t>
                </a:r>
                <a:r>
                  <a:rPr lang="de-DE" sz="1200" b="1" kern="0" dirty="0" err="1">
                    <a:solidFill>
                      <a:srgbClr val="505050"/>
                    </a:solidFill>
                    <a:latin typeface="Calibri"/>
                    <a:cs typeface="+mn-cs"/>
                  </a:rPr>
                  <a:t>Flows</a:t>
                </a:r>
                <a:endParaRPr lang="de-DE" sz="1200" b="1" kern="0" dirty="0">
                  <a:solidFill>
                    <a:srgbClr val="505050"/>
                  </a:solidFill>
                  <a:latin typeface="Calibri"/>
                  <a:cs typeface="+mn-cs"/>
                </a:endParaRPr>
              </a:p>
              <a:p>
                <a:pPr marL="107987" defTabSz="1280006" fontAlgn="auto">
                  <a:spcBef>
                    <a:spcPts val="0"/>
                  </a:spcBef>
                  <a:spcAft>
                    <a:spcPts val="0"/>
                  </a:spcAft>
                  <a:buClr>
                    <a:srgbClr val="FF6600"/>
                  </a:buClr>
                  <a:buSzPct val="100000"/>
                  <a:defRPr/>
                </a:pPr>
                <a:r>
                  <a:rPr lang="de-DE" sz="1200" i="1" kern="0" dirty="0">
                    <a:solidFill>
                      <a:srgbClr val="9B9B9B"/>
                    </a:solidFill>
                    <a:latin typeface="Calibri"/>
                    <a:cs typeface="+mn-cs"/>
                  </a:rPr>
                  <a:t>(e.g. </a:t>
                </a:r>
                <a:r>
                  <a:rPr lang="de-DE" sz="1200" i="1" kern="0" dirty="0" err="1">
                    <a:solidFill>
                      <a:srgbClr val="9B9B9B"/>
                    </a:solidFill>
                    <a:latin typeface="Calibri"/>
                    <a:cs typeface="+mn-cs"/>
                  </a:rPr>
                  <a:t>for</a:t>
                </a:r>
                <a:r>
                  <a:rPr lang="de-DE" sz="1200" i="1" kern="0" dirty="0">
                    <a:solidFill>
                      <a:srgbClr val="9B9B9B"/>
                    </a:solidFill>
                    <a:latin typeface="Calibri"/>
                    <a:cs typeface="+mn-cs"/>
                  </a:rPr>
                  <a:t> Rapid REA) </a:t>
                </a:r>
              </a:p>
              <a:p>
                <a:pPr marL="251970" indent="-143983" defTabSz="1280006" fontAlgn="auto">
                  <a:spcBef>
                    <a:spcPts val="0"/>
                  </a:spcBef>
                  <a:spcAft>
                    <a:spcPts val="0"/>
                  </a:spcAft>
                  <a:buClr>
                    <a:srgbClr val="FF6600"/>
                  </a:buClr>
                  <a:buSzPct val="100000"/>
                  <a:buFont typeface="Wingdings" panose="05000000000000000000" pitchFamily="2" charset="2"/>
                  <a:buChar char="§"/>
                  <a:defRPr/>
                </a:pPr>
                <a:endParaRPr lang="de-DE" sz="1200" kern="0" dirty="0">
                  <a:solidFill>
                    <a:srgbClr val="505050"/>
                  </a:solidFill>
                  <a:latin typeface="Calibri"/>
                  <a:cs typeface="+mn-cs"/>
                </a:endParaRPr>
              </a:p>
            </p:txBody>
          </p:sp>
          <p:sp>
            <p:nvSpPr>
              <p:cNvPr id="21" name="Flussdiagramm: Mehrere Dokumente 20"/>
              <p:cNvSpPr>
                <a:spLocks noChangeAspect="1"/>
              </p:cNvSpPr>
              <p:nvPr/>
            </p:nvSpPr>
            <p:spPr>
              <a:xfrm>
                <a:off x="3550809" y="20138487"/>
                <a:ext cx="821422" cy="1177850"/>
              </a:xfrm>
              <a:prstGeom prst="flowChartMultidocument">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sp>
            <p:nvSpPr>
              <p:cNvPr id="22" name="Rechteck 21"/>
              <p:cNvSpPr>
                <a:spLocks noChangeAspect="1"/>
              </p:cNvSpPr>
              <p:nvPr/>
            </p:nvSpPr>
            <p:spPr>
              <a:xfrm>
                <a:off x="4389009" y="20138487"/>
                <a:ext cx="3018704" cy="646331"/>
              </a:xfrm>
              <a:prstGeom prst="rect">
                <a:avLst/>
              </a:prstGeom>
            </p:spPr>
            <p:txBody>
              <a:bodyPr wrap="square">
                <a:spAutoFit/>
              </a:bodyPr>
              <a:lstStyle/>
              <a:p>
                <a:pPr marL="107987" defTabSz="1280006" fontAlgn="auto">
                  <a:spcBef>
                    <a:spcPts val="0"/>
                  </a:spcBef>
                  <a:spcAft>
                    <a:spcPts val="0"/>
                  </a:spcAft>
                  <a:buClr>
                    <a:srgbClr val="FF6600"/>
                  </a:buClr>
                  <a:buSzPct val="100000"/>
                  <a:defRPr/>
                </a:pPr>
                <a:r>
                  <a:rPr lang="de-DE" sz="1200" b="1" kern="0" dirty="0">
                    <a:solidFill>
                      <a:srgbClr val="505050"/>
                    </a:solidFill>
                    <a:latin typeface="Calibri"/>
                    <a:cs typeface="+mn-cs"/>
                  </a:rPr>
                  <a:t>SOPs (incl. </a:t>
                </a:r>
                <a:r>
                  <a:rPr lang="de-DE" sz="1200" b="1" kern="0" dirty="0" err="1">
                    <a:solidFill>
                      <a:srgbClr val="505050"/>
                    </a:solidFill>
                    <a:latin typeface="Calibri"/>
                    <a:cs typeface="+mn-cs"/>
                  </a:rPr>
                  <a:t>Checklists</a:t>
                </a:r>
                <a:r>
                  <a:rPr lang="de-DE" sz="1200" b="1" kern="0" dirty="0">
                    <a:solidFill>
                      <a:srgbClr val="505050"/>
                    </a:solidFill>
                    <a:latin typeface="Calibri"/>
                    <a:cs typeface="+mn-cs"/>
                  </a:rPr>
                  <a:t> </a:t>
                </a:r>
                <a:br>
                  <a:rPr lang="de-DE" sz="1200" b="1" kern="0" dirty="0">
                    <a:solidFill>
                      <a:srgbClr val="505050"/>
                    </a:solidFill>
                    <a:latin typeface="Calibri"/>
                    <a:cs typeface="+mn-cs"/>
                  </a:rPr>
                </a:br>
                <a:r>
                  <a:rPr lang="de-DE" sz="1200" b="1" kern="0" dirty="0" err="1">
                    <a:solidFill>
                      <a:srgbClr val="505050"/>
                    </a:solidFill>
                    <a:latin typeface="Calibri"/>
                    <a:cs typeface="+mn-cs"/>
                  </a:rPr>
                  <a:t>and</a:t>
                </a:r>
                <a:r>
                  <a:rPr lang="de-DE" sz="1200" b="1" kern="0" dirty="0">
                    <a:solidFill>
                      <a:srgbClr val="505050"/>
                    </a:solidFill>
                    <a:latin typeface="Calibri"/>
                    <a:cs typeface="+mn-cs"/>
                  </a:rPr>
                  <a:t> Templates)</a:t>
                </a:r>
                <a:br>
                  <a:rPr lang="de-DE" sz="1200" b="1" kern="0" dirty="0">
                    <a:solidFill>
                      <a:srgbClr val="505050"/>
                    </a:solidFill>
                    <a:latin typeface="Calibri"/>
                    <a:cs typeface="+mn-cs"/>
                  </a:rPr>
                </a:br>
                <a:r>
                  <a:rPr lang="de-DE" sz="1200" i="1" kern="0" dirty="0">
                    <a:solidFill>
                      <a:srgbClr val="9B9B9B"/>
                    </a:solidFill>
                    <a:latin typeface="Calibri"/>
                    <a:cs typeface="+mn-cs"/>
                  </a:rPr>
                  <a:t>(e.g. </a:t>
                </a:r>
                <a:r>
                  <a:rPr lang="de-DE" sz="1200" i="1" kern="0" dirty="0" err="1">
                    <a:solidFill>
                      <a:srgbClr val="9B9B9B"/>
                    </a:solidFill>
                    <a:latin typeface="Calibri"/>
                    <a:cs typeface="+mn-cs"/>
                  </a:rPr>
                  <a:t>data</a:t>
                </a:r>
                <a:r>
                  <a:rPr lang="de-DE" sz="1200" i="1" kern="0" dirty="0">
                    <a:solidFill>
                      <a:srgbClr val="9B9B9B"/>
                    </a:solidFill>
                    <a:latin typeface="Calibri"/>
                    <a:cs typeface="+mn-cs"/>
                  </a:rPr>
                  <a:t> </a:t>
                </a:r>
                <a:r>
                  <a:rPr lang="de-DE" sz="1200" i="1" kern="0" dirty="0" err="1">
                    <a:solidFill>
                      <a:srgbClr val="9B9B9B"/>
                    </a:solidFill>
                    <a:latin typeface="Calibri"/>
                    <a:cs typeface="+mn-cs"/>
                  </a:rPr>
                  <a:t>extraction</a:t>
                </a:r>
                <a:r>
                  <a:rPr lang="de-DE" sz="1200" i="1" kern="0" dirty="0">
                    <a:solidFill>
                      <a:srgbClr val="9B9B9B"/>
                    </a:solidFill>
                    <a:latin typeface="Calibri"/>
                    <a:cs typeface="+mn-cs"/>
                  </a:rPr>
                  <a:t>)</a:t>
                </a:r>
              </a:p>
            </p:txBody>
          </p:sp>
        </p:grpSp>
        <p:sp>
          <p:nvSpPr>
            <p:cNvPr id="29" name="Abgerundetes Rechteck 28"/>
            <p:cNvSpPr/>
            <p:nvPr/>
          </p:nvSpPr>
          <p:spPr>
            <a:xfrm>
              <a:off x="15520987" y="17396535"/>
              <a:ext cx="3394858" cy="3445973"/>
            </a:xfrm>
            <a:prstGeom prst="roundRect">
              <a:avLst>
                <a:gd name="adj" fmla="val 9951"/>
              </a:avLst>
            </a:prstGeom>
            <a:no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en-GB" sz="1200" b="1" kern="0" dirty="0">
                <a:solidFill>
                  <a:srgbClr val="FF6600"/>
                </a:solidFill>
                <a:latin typeface="Calibri"/>
                <a:cs typeface="+mn-cs"/>
              </a:endParaRPr>
            </a:p>
          </p:txBody>
        </p:sp>
      </p:grpSp>
      <p:pic>
        <p:nvPicPr>
          <p:cNvPr id="7" name="Grafik 6"/>
          <p:cNvPicPr>
            <a:picLocks noChangeAspect="1"/>
          </p:cNvPicPr>
          <p:nvPr/>
        </p:nvPicPr>
        <p:blipFill rotWithShape="1">
          <a:blip r:embed="rId3"/>
          <a:srcRect b="6554"/>
          <a:stretch/>
        </p:blipFill>
        <p:spPr>
          <a:xfrm>
            <a:off x="535204" y="1646577"/>
            <a:ext cx="4828883" cy="1981957"/>
          </a:xfrm>
          <a:prstGeom prst="rect">
            <a:avLst/>
          </a:prstGeom>
          <a:ln>
            <a:solidFill>
              <a:srgbClr val="505050"/>
            </a:solidFill>
          </a:ln>
        </p:spPr>
      </p:pic>
      <p:sp>
        <p:nvSpPr>
          <p:cNvPr id="12" name="Textfeld 11"/>
          <p:cNvSpPr txBox="1"/>
          <p:nvPr/>
        </p:nvSpPr>
        <p:spPr>
          <a:xfrm>
            <a:off x="575171" y="3717032"/>
            <a:ext cx="8029078" cy="2446824"/>
          </a:xfrm>
          <a:prstGeom prst="rect">
            <a:avLst/>
          </a:prstGeom>
          <a:noFill/>
        </p:spPr>
        <p:txBody>
          <a:bodyPr wrap="square" lIns="0" tIns="0" rIns="0" bIns="0" rtlCol="0">
            <a:spAutoFit/>
          </a:bodyPr>
          <a:lstStyle/>
          <a:p>
            <a:pPr fontAlgn="auto">
              <a:spcBef>
                <a:spcPts val="900"/>
              </a:spcBef>
              <a:spcAft>
                <a:spcPts val="0"/>
              </a:spcAft>
            </a:pPr>
            <a:r>
              <a:rPr lang="en-US" dirty="0">
                <a:solidFill>
                  <a:srgbClr val="FF6600"/>
                </a:solidFill>
                <a:latin typeface="Arial"/>
                <a:cs typeface="+mn-cs"/>
              </a:rPr>
              <a:t>SOPs describing all process steps of Rapid REA Pharma and OT</a:t>
            </a:r>
          </a:p>
          <a:p>
            <a:pPr marL="171450" indent="-171450" fontAlgn="auto">
              <a:spcBef>
                <a:spcPts val="900"/>
              </a:spcBef>
              <a:spcAft>
                <a:spcPts val="0"/>
              </a:spcAft>
              <a:buFont typeface="Wingdings" panose="05000000000000000000" pitchFamily="2" charset="2"/>
              <a:buChar char="§"/>
            </a:pPr>
            <a:r>
              <a:rPr lang="de-DE" sz="1600" b="1" dirty="0">
                <a:solidFill>
                  <a:srgbClr val="505050"/>
                </a:solidFill>
                <a:latin typeface="Arial"/>
                <a:cs typeface="+mn-cs"/>
              </a:rPr>
              <a:t>Project Start </a:t>
            </a:r>
            <a:r>
              <a:rPr lang="de-DE" sz="1600" dirty="0">
                <a:solidFill>
                  <a:srgbClr val="505050"/>
                </a:solidFill>
                <a:latin typeface="Arial"/>
                <a:cs typeface="+mn-cs"/>
              </a:rPr>
              <a:t>e.g. Topic </a:t>
            </a:r>
            <a:r>
              <a:rPr lang="de-DE" sz="1600" dirty="0" err="1">
                <a:solidFill>
                  <a:srgbClr val="505050"/>
                </a:solidFill>
                <a:latin typeface="Arial"/>
                <a:cs typeface="+mn-cs"/>
              </a:rPr>
              <a:t>Selection</a:t>
            </a:r>
            <a:r>
              <a:rPr lang="de-DE" sz="1600" dirty="0">
                <a:solidFill>
                  <a:srgbClr val="505050"/>
                </a:solidFill>
                <a:latin typeface="Arial"/>
                <a:cs typeface="+mn-cs"/>
              </a:rPr>
              <a:t>, </a:t>
            </a:r>
            <a:r>
              <a:rPr lang="de-DE" sz="1600" dirty="0" err="1">
                <a:solidFill>
                  <a:srgbClr val="505050"/>
                </a:solidFill>
                <a:latin typeface="Arial"/>
                <a:cs typeface="+mn-cs"/>
              </a:rPr>
              <a:t>Identification</a:t>
            </a:r>
            <a:r>
              <a:rPr lang="de-DE" sz="1600" dirty="0">
                <a:solidFill>
                  <a:srgbClr val="505050"/>
                </a:solidFill>
                <a:latin typeface="Arial"/>
                <a:cs typeface="+mn-cs"/>
              </a:rPr>
              <a:t> of Stakeholders</a:t>
            </a:r>
            <a:endParaRPr lang="de-DE" sz="1600" b="1" dirty="0">
              <a:solidFill>
                <a:srgbClr val="FF6600"/>
              </a:solidFill>
              <a:latin typeface="Arial"/>
              <a:cs typeface="+mn-cs"/>
            </a:endParaRPr>
          </a:p>
          <a:p>
            <a:pPr marL="171450" indent="-171450" fontAlgn="auto">
              <a:spcBef>
                <a:spcPts val="900"/>
              </a:spcBef>
              <a:spcAft>
                <a:spcPts val="0"/>
              </a:spcAft>
              <a:buFont typeface="Wingdings" panose="05000000000000000000" pitchFamily="2" charset="2"/>
              <a:buChar char="§"/>
            </a:pPr>
            <a:r>
              <a:rPr lang="de-DE" sz="1600" b="1" dirty="0" err="1">
                <a:solidFill>
                  <a:srgbClr val="505050"/>
                </a:solidFill>
                <a:latin typeface="Arial"/>
                <a:cs typeface="+mn-cs"/>
              </a:rPr>
              <a:t>Scoping</a:t>
            </a:r>
            <a:r>
              <a:rPr lang="de-DE" sz="1600" b="1" dirty="0">
                <a:solidFill>
                  <a:srgbClr val="505050"/>
                </a:solidFill>
                <a:latin typeface="Arial"/>
                <a:cs typeface="+mn-cs"/>
              </a:rPr>
              <a:t> and </a:t>
            </a:r>
            <a:r>
              <a:rPr lang="de-DE" sz="1600" b="1" dirty="0" err="1">
                <a:solidFill>
                  <a:srgbClr val="505050"/>
                </a:solidFill>
                <a:latin typeface="Arial"/>
                <a:cs typeface="+mn-cs"/>
              </a:rPr>
              <a:t>Developing</a:t>
            </a:r>
            <a:r>
              <a:rPr lang="de-DE" sz="1600" b="1" dirty="0">
                <a:solidFill>
                  <a:srgbClr val="505050"/>
                </a:solidFill>
                <a:latin typeface="Arial"/>
                <a:cs typeface="+mn-cs"/>
              </a:rPr>
              <a:t> Project Plan </a:t>
            </a:r>
            <a:r>
              <a:rPr lang="de-DE" sz="1600" dirty="0">
                <a:solidFill>
                  <a:srgbClr val="505050"/>
                </a:solidFill>
                <a:latin typeface="Arial"/>
                <a:cs typeface="+mn-cs"/>
              </a:rPr>
              <a:t>e.g. Internal and </a:t>
            </a:r>
            <a:r>
              <a:rPr lang="de-DE" sz="1600" dirty="0" err="1">
                <a:solidFill>
                  <a:srgbClr val="505050"/>
                </a:solidFill>
                <a:latin typeface="Arial"/>
                <a:cs typeface="+mn-cs"/>
              </a:rPr>
              <a:t>External</a:t>
            </a:r>
            <a:r>
              <a:rPr lang="de-DE" sz="1600" dirty="0">
                <a:solidFill>
                  <a:srgbClr val="505050"/>
                </a:solidFill>
                <a:latin typeface="Arial"/>
                <a:cs typeface="+mn-cs"/>
              </a:rPr>
              <a:t> Review Project Plan</a:t>
            </a:r>
          </a:p>
          <a:p>
            <a:pPr marL="177800" indent="-177800" fontAlgn="auto">
              <a:spcBef>
                <a:spcPts val="900"/>
              </a:spcBef>
              <a:spcAft>
                <a:spcPts val="0"/>
              </a:spcAft>
              <a:buFont typeface="Wingdings" panose="05000000000000000000" pitchFamily="2" charset="2"/>
              <a:buChar char="§"/>
            </a:pPr>
            <a:r>
              <a:rPr lang="de-DE" sz="1600" b="1" dirty="0">
                <a:solidFill>
                  <a:srgbClr val="505050"/>
                </a:solidFill>
                <a:latin typeface="Arial"/>
                <a:cs typeface="+mn-cs"/>
              </a:rPr>
              <a:t>Assessment Phase </a:t>
            </a:r>
            <a:r>
              <a:rPr lang="de-DE" sz="1600" dirty="0">
                <a:solidFill>
                  <a:srgbClr val="505050"/>
                </a:solidFill>
                <a:latin typeface="Arial"/>
                <a:cs typeface="+mn-cs"/>
              </a:rPr>
              <a:t>e.g. Information Retrieval, Data </a:t>
            </a:r>
            <a:r>
              <a:rPr lang="de-DE" sz="1600" dirty="0" err="1">
                <a:solidFill>
                  <a:srgbClr val="505050"/>
                </a:solidFill>
                <a:latin typeface="Arial"/>
                <a:cs typeface="+mn-cs"/>
              </a:rPr>
              <a:t>Extraction</a:t>
            </a:r>
            <a:r>
              <a:rPr lang="de-DE" sz="1600" dirty="0">
                <a:solidFill>
                  <a:srgbClr val="505050"/>
                </a:solidFill>
                <a:latin typeface="Arial"/>
                <a:cs typeface="+mn-cs"/>
              </a:rPr>
              <a:t>, Data Analysis</a:t>
            </a:r>
          </a:p>
          <a:p>
            <a:pPr marL="177800" indent="-177800" fontAlgn="auto">
              <a:spcBef>
                <a:spcPts val="900"/>
              </a:spcBef>
              <a:spcAft>
                <a:spcPts val="0"/>
              </a:spcAft>
              <a:buFont typeface="Wingdings" panose="05000000000000000000" pitchFamily="2" charset="2"/>
              <a:buChar char="§"/>
            </a:pPr>
            <a:r>
              <a:rPr lang="de-DE" sz="1600" b="1" dirty="0" err="1">
                <a:solidFill>
                  <a:srgbClr val="505050"/>
                </a:solidFill>
                <a:latin typeface="Arial"/>
                <a:cs typeface="+mn-cs"/>
              </a:rPr>
              <a:t>Finalisation</a:t>
            </a:r>
            <a:r>
              <a:rPr lang="de-DE" sz="1600" b="1" dirty="0">
                <a:solidFill>
                  <a:srgbClr val="505050"/>
                </a:solidFill>
                <a:latin typeface="Arial"/>
                <a:cs typeface="+mn-cs"/>
              </a:rPr>
              <a:t> of Assessment </a:t>
            </a:r>
            <a:r>
              <a:rPr lang="de-DE" sz="1600" dirty="0" err="1">
                <a:solidFill>
                  <a:srgbClr val="505050"/>
                </a:solidFill>
                <a:latin typeface="Arial"/>
                <a:cs typeface="+mn-cs"/>
              </a:rPr>
              <a:t>Publication</a:t>
            </a:r>
            <a:r>
              <a:rPr lang="de-DE" sz="1600" dirty="0">
                <a:solidFill>
                  <a:srgbClr val="505050"/>
                </a:solidFill>
                <a:latin typeface="Arial"/>
                <a:cs typeface="+mn-cs"/>
              </a:rPr>
              <a:t> and Dissemination of Assessments</a:t>
            </a:r>
          </a:p>
          <a:p>
            <a:pPr fontAlgn="auto">
              <a:spcBef>
                <a:spcPts val="900"/>
              </a:spcBef>
              <a:spcAft>
                <a:spcPts val="0"/>
              </a:spcAft>
            </a:pPr>
            <a:endParaRPr lang="de-DE" sz="1600" dirty="0">
              <a:solidFill>
                <a:srgbClr val="505050"/>
              </a:solidFill>
              <a:latin typeface="Arial"/>
              <a:cs typeface="+mn-cs"/>
            </a:endParaRPr>
          </a:p>
          <a:p>
            <a:pPr marL="171450" indent="-171450" fontAlgn="auto">
              <a:spcBef>
                <a:spcPts val="900"/>
              </a:spcBef>
              <a:spcAft>
                <a:spcPts val="0"/>
              </a:spcAft>
              <a:buFont typeface="Wingdings" panose="05000000000000000000" pitchFamily="2" charset="2"/>
              <a:buChar char="§"/>
            </a:pPr>
            <a:r>
              <a:rPr lang="de-DE" sz="1600" b="1" dirty="0">
                <a:solidFill>
                  <a:srgbClr val="505050"/>
                </a:solidFill>
                <a:latin typeface="Arial"/>
                <a:cs typeface="+mn-cs"/>
              </a:rPr>
              <a:t>Development and Maintenance of SOPs and Guidelines</a:t>
            </a:r>
          </a:p>
        </p:txBody>
      </p:sp>
    </p:spTree>
    <p:extLst>
      <p:ext uri="{BB962C8B-B14F-4D97-AF65-F5344CB8AC3E}">
        <p14:creationId xmlns:p14="http://schemas.microsoft.com/office/powerpoint/2010/main" val="363302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0" y="681934"/>
            <a:ext cx="8064700" cy="946866"/>
          </a:xfrm>
        </p:spPr>
        <p:txBody>
          <a:bodyPr/>
          <a:lstStyle/>
          <a:p>
            <a:r>
              <a:rPr lang="de-DE" b="0" dirty="0"/>
              <a:t>WP6 Activity </a:t>
            </a:r>
            <a:r>
              <a:rPr lang="de-DE" b="0" dirty="0" err="1"/>
              <a:t>Centre</a:t>
            </a:r>
            <a:r>
              <a:rPr lang="de-DE" b="0" dirty="0"/>
              <a:t> A:</a:t>
            </a:r>
            <a:r>
              <a:rPr lang="de-DE" dirty="0"/>
              <a:t/>
            </a:r>
            <a:br>
              <a:rPr lang="de-DE" dirty="0"/>
            </a:br>
            <a:r>
              <a:rPr lang="de-DE" dirty="0"/>
              <a:t>Quality Management System</a:t>
            </a:r>
            <a:br>
              <a:rPr lang="de-DE" dirty="0"/>
            </a:br>
            <a:r>
              <a:rPr lang="en-US" sz="1800" dirty="0">
                <a:solidFill>
                  <a:srgbClr val="FF6600"/>
                </a:solidFill>
              </a:rPr>
              <a:t>Revision of Documents and Templates</a:t>
            </a:r>
            <a:endParaRPr lang="de-DE" sz="1800" dirty="0"/>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48</a:t>
            </a:fld>
            <a:endParaRPr lang="en-GB" dirty="0"/>
          </a:p>
        </p:txBody>
      </p:sp>
      <p:sp>
        <p:nvSpPr>
          <p:cNvPr id="6" name="Textplatzhalter 5"/>
          <p:cNvSpPr>
            <a:spLocks noGrp="1"/>
          </p:cNvSpPr>
          <p:nvPr>
            <p:ph type="body" sz="quarter" idx="17"/>
          </p:nvPr>
        </p:nvSpPr>
        <p:spPr/>
        <p:txBody>
          <a:bodyPr/>
          <a:lstStyle/>
          <a:p>
            <a:endParaRPr lang="de-DE"/>
          </a:p>
        </p:txBody>
      </p:sp>
      <p:pic>
        <p:nvPicPr>
          <p:cNvPr id="7" name="Grafik 6"/>
          <p:cNvPicPr>
            <a:picLocks noChangeAspect="1"/>
          </p:cNvPicPr>
          <p:nvPr/>
        </p:nvPicPr>
        <p:blipFill>
          <a:blip r:embed="rId3"/>
          <a:stretch>
            <a:fillRect/>
          </a:stretch>
        </p:blipFill>
        <p:spPr>
          <a:xfrm>
            <a:off x="539550" y="2204863"/>
            <a:ext cx="3010977" cy="3668838"/>
          </a:xfrm>
          <a:prstGeom prst="rect">
            <a:avLst/>
          </a:prstGeom>
          <a:ln>
            <a:solidFill>
              <a:srgbClr val="505050"/>
            </a:solidFill>
          </a:ln>
        </p:spPr>
      </p:pic>
      <p:grpSp>
        <p:nvGrpSpPr>
          <p:cNvPr id="8" name="Gruppieren 7"/>
          <p:cNvGrpSpPr/>
          <p:nvPr/>
        </p:nvGrpSpPr>
        <p:grpSpPr>
          <a:xfrm>
            <a:off x="6660232" y="188640"/>
            <a:ext cx="2773034" cy="2016223"/>
            <a:chOff x="15520987" y="17396535"/>
            <a:chExt cx="4085504" cy="3445973"/>
          </a:xfrm>
        </p:grpSpPr>
        <p:grpSp>
          <p:nvGrpSpPr>
            <p:cNvPr id="9" name="Gruppieren 8"/>
            <p:cNvGrpSpPr/>
            <p:nvPr/>
          </p:nvGrpSpPr>
          <p:grpSpPr>
            <a:xfrm>
              <a:off x="15749587" y="17595764"/>
              <a:ext cx="3856904" cy="3088722"/>
              <a:chOff x="3550809" y="18227615"/>
              <a:chExt cx="3856904" cy="3088722"/>
            </a:xfrm>
          </p:grpSpPr>
          <p:grpSp>
            <p:nvGrpSpPr>
              <p:cNvPr id="11" name="Gruppieren 10"/>
              <p:cNvGrpSpPr>
                <a:grpSpLocks noChangeAspect="1"/>
              </p:cNvGrpSpPr>
              <p:nvPr/>
            </p:nvGrpSpPr>
            <p:grpSpPr>
              <a:xfrm>
                <a:off x="3698994" y="18227619"/>
                <a:ext cx="642526" cy="1530288"/>
                <a:chOff x="4182590" y="6033126"/>
                <a:chExt cx="556032" cy="1080115"/>
              </a:xfrm>
            </p:grpSpPr>
            <p:sp>
              <p:nvSpPr>
                <p:cNvPr id="15" name="Flussdiagramm: Alternativer Prozess 14"/>
                <p:cNvSpPr/>
                <p:nvPr/>
              </p:nvSpPr>
              <p:spPr>
                <a:xfrm>
                  <a:off x="4182590" y="6033126"/>
                  <a:ext cx="556032" cy="288033"/>
                </a:xfrm>
                <a:prstGeom prst="flowChartAlternateProcess">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sp>
              <p:nvSpPr>
                <p:cNvPr id="16" name="Flussdiagramm: Prozess 15"/>
                <p:cNvSpPr/>
                <p:nvPr/>
              </p:nvSpPr>
              <p:spPr>
                <a:xfrm>
                  <a:off x="4182590" y="6465175"/>
                  <a:ext cx="556030" cy="216024"/>
                </a:xfrm>
                <a:prstGeom prst="flowChartProcess">
                  <a:avLst/>
                </a:prstGeom>
                <a:solidFill>
                  <a:srgbClr val="C0C0C0"/>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sp>
              <p:nvSpPr>
                <p:cNvPr id="17" name="Flussdiagramm: Verzweigung 16"/>
                <p:cNvSpPr/>
                <p:nvPr/>
              </p:nvSpPr>
              <p:spPr>
                <a:xfrm>
                  <a:off x="4182592" y="6825209"/>
                  <a:ext cx="556030" cy="288032"/>
                </a:xfrm>
                <a:prstGeom prst="flowChartDecision">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cxnSp>
              <p:nvCxnSpPr>
                <p:cNvPr id="18" name="Gerade Verbindung mit Pfeil 17"/>
                <p:cNvCxnSpPr>
                  <a:stCxn id="15" idx="2"/>
                  <a:endCxn id="16" idx="0"/>
                </p:cNvCxnSpPr>
                <p:nvPr/>
              </p:nvCxnSpPr>
              <p:spPr>
                <a:xfrm>
                  <a:off x="4460606" y="6321152"/>
                  <a:ext cx="0" cy="144016"/>
                </a:xfrm>
                <a:prstGeom prst="straightConnector1">
                  <a:avLst/>
                </a:prstGeom>
                <a:solidFill>
                  <a:srgbClr val="FFD699"/>
                </a:solidFill>
                <a:ln w="6350" cap="flat" cmpd="sng" algn="ctr">
                  <a:solidFill>
                    <a:srgbClr val="505050"/>
                  </a:solidFill>
                  <a:prstDash val="solid"/>
                </a:ln>
                <a:effectLst/>
              </p:spPr>
            </p:cxnSp>
            <p:cxnSp>
              <p:nvCxnSpPr>
                <p:cNvPr id="19" name="Gerade Verbindung mit Pfeil 18"/>
                <p:cNvCxnSpPr>
                  <a:stCxn id="16" idx="2"/>
                  <a:endCxn id="17" idx="0"/>
                </p:cNvCxnSpPr>
                <p:nvPr/>
              </p:nvCxnSpPr>
              <p:spPr>
                <a:xfrm>
                  <a:off x="4460606" y="6681192"/>
                  <a:ext cx="1" cy="144016"/>
                </a:xfrm>
                <a:prstGeom prst="straightConnector1">
                  <a:avLst/>
                </a:prstGeom>
                <a:solidFill>
                  <a:srgbClr val="FFD699"/>
                </a:solidFill>
                <a:ln w="6350" cap="flat" cmpd="sng" algn="ctr">
                  <a:solidFill>
                    <a:srgbClr val="505050"/>
                  </a:solidFill>
                  <a:prstDash val="solid"/>
                </a:ln>
                <a:effectLst/>
              </p:spPr>
            </p:cxnSp>
          </p:grpSp>
          <p:sp>
            <p:nvSpPr>
              <p:cNvPr id="12" name="Textfeld 11"/>
              <p:cNvSpPr txBox="1">
                <a:spLocks noChangeAspect="1"/>
              </p:cNvSpPr>
              <p:nvPr/>
            </p:nvSpPr>
            <p:spPr>
              <a:xfrm>
                <a:off x="4389009" y="18227615"/>
                <a:ext cx="2952000" cy="830987"/>
              </a:xfrm>
              <a:prstGeom prst="rect">
                <a:avLst/>
              </a:prstGeom>
              <a:noFill/>
            </p:spPr>
            <p:txBody>
              <a:bodyPr wrap="square" lIns="91429" tIns="45715" rIns="91429" bIns="45715" rtlCol="0">
                <a:spAutoFit/>
              </a:bodyPr>
              <a:lstStyle/>
              <a:p>
                <a:pPr marL="107987" defTabSz="1280006" fontAlgn="auto">
                  <a:spcBef>
                    <a:spcPts val="0"/>
                  </a:spcBef>
                  <a:spcAft>
                    <a:spcPts val="0"/>
                  </a:spcAft>
                  <a:buClr>
                    <a:srgbClr val="FF6600"/>
                  </a:buClr>
                  <a:buSzPct val="100000"/>
                  <a:defRPr/>
                </a:pPr>
                <a:r>
                  <a:rPr lang="de-DE" sz="1200" b="1" kern="0" dirty="0" err="1">
                    <a:solidFill>
                      <a:srgbClr val="505050"/>
                    </a:solidFill>
                    <a:latin typeface="Calibri"/>
                    <a:cs typeface="+mn-cs"/>
                  </a:rPr>
                  <a:t>Processes</a:t>
                </a:r>
                <a:r>
                  <a:rPr lang="de-DE" sz="1200" b="1" kern="0" dirty="0">
                    <a:solidFill>
                      <a:srgbClr val="505050"/>
                    </a:solidFill>
                    <a:latin typeface="Calibri"/>
                    <a:cs typeface="+mn-cs"/>
                  </a:rPr>
                  <a:t> </a:t>
                </a:r>
                <a:r>
                  <a:rPr lang="de-DE" sz="1200" b="1" kern="0" dirty="0" err="1">
                    <a:solidFill>
                      <a:srgbClr val="505050"/>
                    </a:solidFill>
                    <a:latin typeface="Calibri"/>
                    <a:cs typeface="+mn-cs"/>
                  </a:rPr>
                  <a:t>and</a:t>
                </a:r>
                <a:r>
                  <a:rPr lang="de-DE" sz="1200" b="1" kern="0" dirty="0">
                    <a:solidFill>
                      <a:srgbClr val="505050"/>
                    </a:solidFill>
                    <a:latin typeface="Calibri"/>
                    <a:cs typeface="+mn-cs"/>
                  </a:rPr>
                  <a:t> </a:t>
                </a:r>
                <a:br>
                  <a:rPr lang="de-DE" sz="1200" b="1" kern="0" dirty="0">
                    <a:solidFill>
                      <a:srgbClr val="505050"/>
                    </a:solidFill>
                    <a:latin typeface="Calibri"/>
                    <a:cs typeface="+mn-cs"/>
                  </a:rPr>
                </a:br>
                <a:r>
                  <a:rPr lang="de-DE" sz="1200" b="1" kern="0" dirty="0" err="1">
                    <a:solidFill>
                      <a:srgbClr val="505050"/>
                    </a:solidFill>
                    <a:latin typeface="Calibri"/>
                    <a:cs typeface="+mn-cs"/>
                  </a:rPr>
                  <a:t>Process</a:t>
                </a:r>
                <a:r>
                  <a:rPr lang="de-DE" sz="1200" b="1" kern="0" dirty="0">
                    <a:solidFill>
                      <a:srgbClr val="505050"/>
                    </a:solidFill>
                    <a:latin typeface="Calibri"/>
                    <a:cs typeface="+mn-cs"/>
                  </a:rPr>
                  <a:t> </a:t>
                </a:r>
                <a:r>
                  <a:rPr lang="de-DE" sz="1200" b="1" kern="0" dirty="0" err="1">
                    <a:solidFill>
                      <a:srgbClr val="505050"/>
                    </a:solidFill>
                    <a:latin typeface="Calibri"/>
                    <a:cs typeface="+mn-cs"/>
                  </a:rPr>
                  <a:t>Flows</a:t>
                </a:r>
                <a:endParaRPr lang="de-DE" sz="1200" b="1" kern="0" dirty="0">
                  <a:solidFill>
                    <a:srgbClr val="505050"/>
                  </a:solidFill>
                  <a:latin typeface="Calibri"/>
                  <a:cs typeface="+mn-cs"/>
                </a:endParaRPr>
              </a:p>
              <a:p>
                <a:pPr marL="107987" defTabSz="1280006" fontAlgn="auto">
                  <a:spcBef>
                    <a:spcPts val="0"/>
                  </a:spcBef>
                  <a:spcAft>
                    <a:spcPts val="0"/>
                  </a:spcAft>
                  <a:buClr>
                    <a:srgbClr val="FF6600"/>
                  </a:buClr>
                  <a:buSzPct val="100000"/>
                  <a:defRPr/>
                </a:pPr>
                <a:r>
                  <a:rPr lang="de-DE" sz="1200" i="1" kern="0" dirty="0">
                    <a:solidFill>
                      <a:srgbClr val="9B9B9B"/>
                    </a:solidFill>
                    <a:latin typeface="Calibri"/>
                    <a:cs typeface="+mn-cs"/>
                  </a:rPr>
                  <a:t>(e.g. </a:t>
                </a:r>
                <a:r>
                  <a:rPr lang="de-DE" sz="1200" i="1" kern="0" dirty="0" err="1">
                    <a:solidFill>
                      <a:srgbClr val="9B9B9B"/>
                    </a:solidFill>
                    <a:latin typeface="Calibri"/>
                    <a:cs typeface="+mn-cs"/>
                  </a:rPr>
                  <a:t>for</a:t>
                </a:r>
                <a:r>
                  <a:rPr lang="de-DE" sz="1200" i="1" kern="0" dirty="0">
                    <a:solidFill>
                      <a:srgbClr val="9B9B9B"/>
                    </a:solidFill>
                    <a:latin typeface="Calibri"/>
                    <a:cs typeface="+mn-cs"/>
                  </a:rPr>
                  <a:t> Rapid REA) </a:t>
                </a:r>
              </a:p>
              <a:p>
                <a:pPr marL="251970" indent="-143983" defTabSz="1280006" fontAlgn="auto">
                  <a:spcBef>
                    <a:spcPts val="0"/>
                  </a:spcBef>
                  <a:spcAft>
                    <a:spcPts val="0"/>
                  </a:spcAft>
                  <a:buClr>
                    <a:srgbClr val="FF6600"/>
                  </a:buClr>
                  <a:buSzPct val="100000"/>
                  <a:buFont typeface="Wingdings" panose="05000000000000000000" pitchFamily="2" charset="2"/>
                  <a:buChar char="§"/>
                  <a:defRPr/>
                </a:pPr>
                <a:endParaRPr lang="de-DE" sz="1200" kern="0" dirty="0">
                  <a:solidFill>
                    <a:srgbClr val="505050"/>
                  </a:solidFill>
                  <a:latin typeface="Calibri"/>
                  <a:cs typeface="+mn-cs"/>
                </a:endParaRPr>
              </a:p>
            </p:txBody>
          </p:sp>
          <p:sp>
            <p:nvSpPr>
              <p:cNvPr id="13" name="Flussdiagramm: Mehrere Dokumente 12"/>
              <p:cNvSpPr>
                <a:spLocks noChangeAspect="1"/>
              </p:cNvSpPr>
              <p:nvPr/>
            </p:nvSpPr>
            <p:spPr>
              <a:xfrm>
                <a:off x="3550809" y="20138487"/>
                <a:ext cx="821422" cy="1177850"/>
              </a:xfrm>
              <a:prstGeom prst="flowChartMultidocument">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1200" kern="0" dirty="0">
                  <a:ln>
                    <a:solidFill>
                      <a:srgbClr val="505050"/>
                    </a:solidFill>
                  </a:ln>
                  <a:solidFill>
                    <a:prstClr val="white"/>
                  </a:solidFill>
                  <a:latin typeface="Calibri"/>
                  <a:cs typeface="+mn-cs"/>
                </a:endParaRPr>
              </a:p>
            </p:txBody>
          </p:sp>
          <p:sp>
            <p:nvSpPr>
              <p:cNvPr id="14" name="Rechteck 13"/>
              <p:cNvSpPr>
                <a:spLocks noChangeAspect="1"/>
              </p:cNvSpPr>
              <p:nvPr/>
            </p:nvSpPr>
            <p:spPr>
              <a:xfrm>
                <a:off x="4389009" y="20138487"/>
                <a:ext cx="3018704" cy="646331"/>
              </a:xfrm>
              <a:prstGeom prst="rect">
                <a:avLst/>
              </a:prstGeom>
            </p:spPr>
            <p:txBody>
              <a:bodyPr wrap="square">
                <a:spAutoFit/>
              </a:bodyPr>
              <a:lstStyle/>
              <a:p>
                <a:pPr marL="107987" defTabSz="1280006" fontAlgn="auto">
                  <a:spcBef>
                    <a:spcPts val="0"/>
                  </a:spcBef>
                  <a:spcAft>
                    <a:spcPts val="0"/>
                  </a:spcAft>
                  <a:buClr>
                    <a:srgbClr val="FF6600"/>
                  </a:buClr>
                  <a:buSzPct val="100000"/>
                  <a:defRPr/>
                </a:pPr>
                <a:r>
                  <a:rPr lang="de-DE" sz="1200" b="1" kern="0" dirty="0">
                    <a:solidFill>
                      <a:srgbClr val="505050"/>
                    </a:solidFill>
                    <a:latin typeface="Calibri"/>
                    <a:cs typeface="+mn-cs"/>
                  </a:rPr>
                  <a:t>SOPs (incl. </a:t>
                </a:r>
                <a:r>
                  <a:rPr lang="de-DE" sz="1200" b="1" kern="0" dirty="0" err="1">
                    <a:solidFill>
                      <a:srgbClr val="505050"/>
                    </a:solidFill>
                    <a:latin typeface="Calibri"/>
                    <a:cs typeface="+mn-cs"/>
                  </a:rPr>
                  <a:t>Checklists</a:t>
                </a:r>
                <a:r>
                  <a:rPr lang="de-DE" sz="1200" b="1" kern="0" dirty="0">
                    <a:solidFill>
                      <a:srgbClr val="505050"/>
                    </a:solidFill>
                    <a:latin typeface="Calibri"/>
                    <a:cs typeface="+mn-cs"/>
                  </a:rPr>
                  <a:t> </a:t>
                </a:r>
                <a:br>
                  <a:rPr lang="de-DE" sz="1200" b="1" kern="0" dirty="0">
                    <a:solidFill>
                      <a:srgbClr val="505050"/>
                    </a:solidFill>
                    <a:latin typeface="Calibri"/>
                    <a:cs typeface="+mn-cs"/>
                  </a:rPr>
                </a:br>
                <a:r>
                  <a:rPr lang="de-DE" sz="1200" b="1" kern="0" dirty="0" err="1">
                    <a:solidFill>
                      <a:srgbClr val="505050"/>
                    </a:solidFill>
                    <a:latin typeface="Calibri"/>
                    <a:cs typeface="+mn-cs"/>
                  </a:rPr>
                  <a:t>and</a:t>
                </a:r>
                <a:r>
                  <a:rPr lang="de-DE" sz="1200" b="1" kern="0" dirty="0">
                    <a:solidFill>
                      <a:srgbClr val="505050"/>
                    </a:solidFill>
                    <a:latin typeface="Calibri"/>
                    <a:cs typeface="+mn-cs"/>
                  </a:rPr>
                  <a:t> Templates)</a:t>
                </a:r>
                <a:br>
                  <a:rPr lang="de-DE" sz="1200" b="1" kern="0" dirty="0">
                    <a:solidFill>
                      <a:srgbClr val="505050"/>
                    </a:solidFill>
                    <a:latin typeface="Calibri"/>
                    <a:cs typeface="+mn-cs"/>
                  </a:rPr>
                </a:br>
                <a:r>
                  <a:rPr lang="de-DE" sz="1200" i="1" kern="0" dirty="0">
                    <a:solidFill>
                      <a:srgbClr val="9B9B9B"/>
                    </a:solidFill>
                    <a:latin typeface="Calibri"/>
                    <a:cs typeface="+mn-cs"/>
                  </a:rPr>
                  <a:t>(e.g. </a:t>
                </a:r>
                <a:r>
                  <a:rPr lang="de-DE" sz="1200" i="1" kern="0" dirty="0" err="1">
                    <a:solidFill>
                      <a:srgbClr val="9B9B9B"/>
                    </a:solidFill>
                    <a:latin typeface="Calibri"/>
                    <a:cs typeface="+mn-cs"/>
                  </a:rPr>
                  <a:t>data</a:t>
                </a:r>
                <a:r>
                  <a:rPr lang="de-DE" sz="1200" i="1" kern="0" dirty="0">
                    <a:solidFill>
                      <a:srgbClr val="9B9B9B"/>
                    </a:solidFill>
                    <a:latin typeface="Calibri"/>
                    <a:cs typeface="+mn-cs"/>
                  </a:rPr>
                  <a:t> </a:t>
                </a:r>
                <a:r>
                  <a:rPr lang="de-DE" sz="1200" i="1" kern="0" dirty="0" err="1">
                    <a:solidFill>
                      <a:srgbClr val="9B9B9B"/>
                    </a:solidFill>
                    <a:latin typeface="Calibri"/>
                    <a:cs typeface="+mn-cs"/>
                  </a:rPr>
                  <a:t>extraction</a:t>
                </a:r>
                <a:r>
                  <a:rPr lang="de-DE" sz="1200" i="1" kern="0" dirty="0">
                    <a:solidFill>
                      <a:srgbClr val="9B9B9B"/>
                    </a:solidFill>
                    <a:latin typeface="Calibri"/>
                    <a:cs typeface="+mn-cs"/>
                  </a:rPr>
                  <a:t>)</a:t>
                </a:r>
              </a:p>
            </p:txBody>
          </p:sp>
        </p:grpSp>
        <p:sp>
          <p:nvSpPr>
            <p:cNvPr id="10" name="Abgerundetes Rechteck 9"/>
            <p:cNvSpPr/>
            <p:nvPr/>
          </p:nvSpPr>
          <p:spPr>
            <a:xfrm>
              <a:off x="15520987" y="17396535"/>
              <a:ext cx="3394858" cy="3445973"/>
            </a:xfrm>
            <a:prstGeom prst="roundRect">
              <a:avLst>
                <a:gd name="adj" fmla="val 9951"/>
              </a:avLst>
            </a:prstGeom>
            <a:no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en-GB" sz="1200" b="1" kern="0" dirty="0">
                <a:solidFill>
                  <a:srgbClr val="FF6600"/>
                </a:solidFill>
                <a:latin typeface="Calibri"/>
                <a:cs typeface="+mn-cs"/>
              </a:endParaRPr>
            </a:p>
          </p:txBody>
        </p:sp>
      </p:grpSp>
      <p:sp>
        <p:nvSpPr>
          <p:cNvPr id="2" name="Textfeld 1"/>
          <p:cNvSpPr txBox="1"/>
          <p:nvPr/>
        </p:nvSpPr>
        <p:spPr>
          <a:xfrm>
            <a:off x="4067945" y="2726230"/>
            <a:ext cx="4032448" cy="2362185"/>
          </a:xfrm>
          <a:prstGeom prst="rect">
            <a:avLst/>
          </a:prstGeom>
          <a:noFill/>
        </p:spPr>
        <p:txBody>
          <a:bodyPr wrap="square" lIns="0" tIns="0" rIns="0" bIns="0" rtlCol="0">
            <a:spAutoFit/>
          </a:bodyPr>
          <a:lstStyle/>
          <a:p>
            <a:pPr fontAlgn="auto">
              <a:spcBef>
                <a:spcPts val="900"/>
              </a:spcBef>
              <a:spcAft>
                <a:spcPts val="0"/>
              </a:spcAft>
            </a:pPr>
            <a:r>
              <a:rPr lang="en-US" dirty="0">
                <a:solidFill>
                  <a:srgbClr val="FF6600"/>
                </a:solidFill>
                <a:latin typeface="Arial"/>
                <a:cs typeface="+mn-cs"/>
              </a:rPr>
              <a:t>Joint Group on the Rapid REA Pharma Process</a:t>
            </a:r>
          </a:p>
          <a:p>
            <a:pPr marL="285750" indent="-285750" fontAlgn="auto">
              <a:spcBef>
                <a:spcPts val="900"/>
              </a:spcBef>
              <a:spcAft>
                <a:spcPts val="0"/>
              </a:spcAft>
              <a:buFont typeface="Wingdings" panose="05000000000000000000" pitchFamily="2" charset="2"/>
              <a:buChar char="§"/>
            </a:pPr>
            <a:r>
              <a:rPr lang="en-US" sz="1600" dirty="0">
                <a:solidFill>
                  <a:srgbClr val="505050"/>
                </a:solidFill>
                <a:latin typeface="Arial"/>
                <a:cs typeface="+mn-cs"/>
              </a:rPr>
              <a:t>Letter of Intent</a:t>
            </a:r>
          </a:p>
          <a:p>
            <a:pPr marL="285750" indent="-285750" fontAlgn="auto">
              <a:spcBef>
                <a:spcPts val="900"/>
              </a:spcBef>
              <a:spcAft>
                <a:spcPts val="0"/>
              </a:spcAft>
              <a:buFont typeface="Wingdings" panose="05000000000000000000" pitchFamily="2" charset="2"/>
              <a:buChar char="§"/>
            </a:pPr>
            <a:r>
              <a:rPr lang="en-US" sz="1600" dirty="0">
                <a:solidFill>
                  <a:srgbClr val="505050"/>
                </a:solidFill>
                <a:latin typeface="Arial"/>
                <a:cs typeface="+mn-cs"/>
              </a:rPr>
              <a:t>Submission requirements</a:t>
            </a:r>
          </a:p>
          <a:p>
            <a:pPr marL="285750" indent="-285750" fontAlgn="auto">
              <a:spcBef>
                <a:spcPts val="900"/>
              </a:spcBef>
              <a:spcAft>
                <a:spcPts val="0"/>
              </a:spcAft>
              <a:buFont typeface="Wingdings" panose="05000000000000000000" pitchFamily="2" charset="2"/>
              <a:buChar char="§"/>
            </a:pPr>
            <a:r>
              <a:rPr lang="en-US" sz="1600" dirty="0">
                <a:solidFill>
                  <a:srgbClr val="505050"/>
                </a:solidFill>
                <a:latin typeface="Arial"/>
                <a:cs typeface="+mn-cs"/>
              </a:rPr>
              <a:t>Project Plan Template</a:t>
            </a:r>
          </a:p>
          <a:p>
            <a:pPr marL="285750" indent="-285750" fontAlgn="auto">
              <a:spcBef>
                <a:spcPts val="900"/>
              </a:spcBef>
              <a:spcAft>
                <a:spcPts val="0"/>
              </a:spcAft>
              <a:buFont typeface="Wingdings" panose="05000000000000000000" pitchFamily="2" charset="2"/>
              <a:buChar char="§"/>
            </a:pPr>
            <a:r>
              <a:rPr lang="en-US" sz="1600" dirty="0">
                <a:solidFill>
                  <a:srgbClr val="505050"/>
                </a:solidFill>
                <a:latin typeface="Arial"/>
                <a:cs typeface="+mn-cs"/>
              </a:rPr>
              <a:t>Submission File Template</a:t>
            </a:r>
          </a:p>
          <a:p>
            <a:pPr marL="285750" indent="-285750" fontAlgn="auto">
              <a:spcBef>
                <a:spcPts val="900"/>
              </a:spcBef>
              <a:spcAft>
                <a:spcPts val="0"/>
              </a:spcAft>
              <a:buFont typeface="Wingdings" panose="05000000000000000000" pitchFamily="2" charset="2"/>
              <a:buChar char="§"/>
            </a:pPr>
            <a:r>
              <a:rPr lang="en-US" sz="1600" dirty="0">
                <a:solidFill>
                  <a:srgbClr val="505050"/>
                </a:solidFill>
                <a:latin typeface="Arial"/>
                <a:cs typeface="+mn-cs"/>
              </a:rPr>
              <a:t>Assessment Report Template</a:t>
            </a:r>
            <a:endParaRPr lang="de-DE" sz="1600" dirty="0" err="1">
              <a:solidFill>
                <a:srgbClr val="505050"/>
              </a:solidFill>
              <a:latin typeface="Arial"/>
              <a:cs typeface="+mn-cs"/>
            </a:endParaRPr>
          </a:p>
        </p:txBody>
      </p:sp>
    </p:spTree>
    <p:extLst>
      <p:ext uri="{BB962C8B-B14F-4D97-AF65-F5344CB8AC3E}">
        <p14:creationId xmlns:p14="http://schemas.microsoft.com/office/powerpoint/2010/main" val="2890444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0" y="681934"/>
            <a:ext cx="8064700" cy="946866"/>
          </a:xfrm>
        </p:spPr>
        <p:txBody>
          <a:bodyPr/>
          <a:lstStyle/>
          <a:p>
            <a:r>
              <a:rPr lang="de-DE" b="0" dirty="0"/>
              <a:t>WP6 Activity </a:t>
            </a:r>
            <a:r>
              <a:rPr lang="de-DE" b="0" dirty="0" err="1"/>
              <a:t>Centre</a:t>
            </a:r>
            <a:r>
              <a:rPr lang="de-DE" b="0" dirty="0"/>
              <a:t> B:</a:t>
            </a:r>
            <a:r>
              <a:rPr lang="en-US" dirty="0"/>
              <a:t/>
            </a:r>
            <a:br>
              <a:rPr lang="en-US" dirty="0"/>
            </a:br>
            <a:r>
              <a:rPr lang="en-US" dirty="0"/>
              <a:t>Scientific Guidance and Tools</a:t>
            </a:r>
            <a:br>
              <a:rPr lang="en-US" dirty="0"/>
            </a:br>
            <a:r>
              <a:rPr lang="de-DE" sz="1800" dirty="0">
                <a:solidFill>
                  <a:srgbClr val="FF6600"/>
                </a:solidFill>
              </a:rPr>
              <a:t>Development and Revision of Tools</a:t>
            </a:r>
            <a:endParaRPr lang="de-DE" sz="1800" dirty="0"/>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49</a:t>
            </a:fld>
            <a:endParaRPr lang="en-GB" dirty="0"/>
          </a:p>
        </p:txBody>
      </p:sp>
      <p:sp>
        <p:nvSpPr>
          <p:cNvPr id="6" name="Textplatzhalter 5"/>
          <p:cNvSpPr>
            <a:spLocks noGrp="1"/>
          </p:cNvSpPr>
          <p:nvPr>
            <p:ph type="body" sz="quarter" idx="17"/>
          </p:nvPr>
        </p:nvSpPr>
        <p:spPr/>
        <p:txBody>
          <a:bodyPr/>
          <a:lstStyle/>
          <a:p>
            <a:endParaRPr lang="de-DE"/>
          </a:p>
        </p:txBody>
      </p:sp>
      <p:pic>
        <p:nvPicPr>
          <p:cNvPr id="9" name="Grafik 8"/>
          <p:cNvPicPr>
            <a:picLocks noChangeAspect="1"/>
          </p:cNvPicPr>
          <p:nvPr/>
        </p:nvPicPr>
        <p:blipFill>
          <a:blip r:embed="rId2"/>
          <a:stretch>
            <a:fillRect/>
          </a:stretch>
        </p:blipFill>
        <p:spPr>
          <a:xfrm>
            <a:off x="163847" y="2483101"/>
            <a:ext cx="8816106" cy="3538187"/>
          </a:xfrm>
          <a:prstGeom prst="rect">
            <a:avLst/>
          </a:prstGeom>
        </p:spPr>
      </p:pic>
      <p:sp>
        <p:nvSpPr>
          <p:cNvPr id="8" name="Ellipse 7"/>
          <p:cNvSpPr/>
          <p:nvPr/>
        </p:nvSpPr>
        <p:spPr>
          <a:xfrm>
            <a:off x="7221071" y="2564903"/>
            <a:ext cx="576064" cy="360040"/>
          </a:xfrm>
          <a:prstGeom prst="ellipse">
            <a:avLst/>
          </a:prstGeom>
          <a:noFill/>
          <a:ln w="50800">
            <a:solidFill>
              <a:srgbClr val="505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900"/>
              </a:spcBef>
              <a:spcAft>
                <a:spcPts val="0"/>
              </a:spcAft>
            </a:pPr>
            <a:endParaRPr lang="de-DE" b="1" dirty="0" err="1">
              <a:solidFill>
                <a:srgbClr val="505050"/>
              </a:solidFill>
            </a:endParaRPr>
          </a:p>
        </p:txBody>
      </p:sp>
      <p:grpSp>
        <p:nvGrpSpPr>
          <p:cNvPr id="2" name="Gruppieren 1"/>
          <p:cNvGrpSpPr/>
          <p:nvPr/>
        </p:nvGrpSpPr>
        <p:grpSpPr>
          <a:xfrm>
            <a:off x="6660232" y="136057"/>
            <a:ext cx="2348052" cy="2140815"/>
            <a:chOff x="6588224" y="280073"/>
            <a:chExt cx="2420060" cy="2756247"/>
          </a:xfrm>
        </p:grpSpPr>
        <p:grpSp>
          <p:nvGrpSpPr>
            <p:cNvPr id="11" name="Gruppieren 10"/>
            <p:cNvGrpSpPr/>
            <p:nvPr/>
          </p:nvGrpSpPr>
          <p:grpSpPr>
            <a:xfrm>
              <a:off x="6588224" y="280073"/>
              <a:ext cx="2420060" cy="1468035"/>
              <a:chOff x="24639787" y="14852520"/>
              <a:chExt cx="4140000" cy="2382659"/>
            </a:xfrm>
          </p:grpSpPr>
          <p:sp>
            <p:nvSpPr>
              <p:cNvPr id="12" name="Textfeld 23"/>
              <p:cNvSpPr txBox="1">
                <a:spLocks noChangeAspect="1"/>
              </p:cNvSpPr>
              <p:nvPr/>
            </p:nvSpPr>
            <p:spPr>
              <a:xfrm>
                <a:off x="25807987" y="15112866"/>
                <a:ext cx="2921848" cy="2122313"/>
              </a:xfrm>
              <a:prstGeom prst="rect">
                <a:avLst/>
              </a:prstGeom>
              <a:noFill/>
            </p:spPr>
            <p:txBody>
              <a:bodyPr wrap="square" lIns="91429" tIns="45715" rIns="91429" bIns="45715"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107987" defTabSz="1280006" fontAlgn="auto">
                  <a:spcBef>
                    <a:spcPts val="0"/>
                  </a:spcBef>
                  <a:spcAft>
                    <a:spcPts val="0"/>
                  </a:spcAft>
                  <a:buClr>
                    <a:srgbClr val="FF6600"/>
                  </a:buClr>
                  <a:buSzPct val="100000"/>
                  <a:defRPr/>
                </a:pPr>
                <a:r>
                  <a:rPr lang="de-DE" sz="1200" b="1" kern="0" dirty="0" err="1">
                    <a:solidFill>
                      <a:srgbClr val="505050"/>
                    </a:solidFill>
                    <a:latin typeface="Calibri"/>
                  </a:rPr>
                  <a:t>Methodological</a:t>
                </a:r>
                <a:r>
                  <a:rPr lang="de-DE" sz="1200" b="1" kern="0" dirty="0">
                    <a:solidFill>
                      <a:srgbClr val="505050"/>
                    </a:solidFill>
                    <a:latin typeface="Calibri"/>
                  </a:rPr>
                  <a:t/>
                </a:r>
                <a:br>
                  <a:rPr lang="de-DE" sz="1200" b="1" kern="0" dirty="0">
                    <a:solidFill>
                      <a:srgbClr val="505050"/>
                    </a:solidFill>
                    <a:latin typeface="Calibri"/>
                  </a:rPr>
                </a:br>
                <a:r>
                  <a:rPr lang="de-DE" sz="1200" b="1" kern="0" dirty="0">
                    <a:solidFill>
                      <a:srgbClr val="505050"/>
                    </a:solidFill>
                    <a:latin typeface="Calibri"/>
                  </a:rPr>
                  <a:t>Guidelines</a:t>
                </a:r>
              </a:p>
              <a:p>
                <a:pPr marL="107987" defTabSz="1280006" fontAlgn="auto">
                  <a:spcBef>
                    <a:spcPts val="0"/>
                  </a:spcBef>
                  <a:spcAft>
                    <a:spcPts val="0"/>
                  </a:spcAft>
                  <a:buClr>
                    <a:srgbClr val="FF6600"/>
                  </a:buClr>
                  <a:buSzPct val="100000"/>
                  <a:defRPr/>
                </a:pPr>
                <a:r>
                  <a:rPr lang="de-DE" sz="1200" i="1" kern="0" dirty="0">
                    <a:solidFill>
                      <a:srgbClr val="9B9B9B"/>
                    </a:solidFill>
                    <a:latin typeface="Calibri"/>
                  </a:rPr>
                  <a:t>(e.g. on </a:t>
                </a:r>
                <a:r>
                  <a:rPr lang="de-DE" sz="1200" i="1" kern="0" dirty="0" err="1">
                    <a:solidFill>
                      <a:srgbClr val="9B9B9B"/>
                    </a:solidFill>
                    <a:latin typeface="Calibri"/>
                  </a:rPr>
                  <a:t>information</a:t>
                </a:r>
                <a:r>
                  <a:rPr lang="de-DE" sz="1200" i="1" kern="0" dirty="0">
                    <a:solidFill>
                      <a:srgbClr val="9B9B9B"/>
                    </a:solidFill>
                    <a:latin typeface="Calibri"/>
                  </a:rPr>
                  <a:t> </a:t>
                </a:r>
                <a:r>
                  <a:rPr lang="de-DE" sz="1200" i="1" kern="0" dirty="0" err="1">
                    <a:solidFill>
                      <a:srgbClr val="9B9B9B"/>
                    </a:solidFill>
                    <a:latin typeface="Calibri"/>
                  </a:rPr>
                  <a:t>retrieval</a:t>
                </a:r>
                <a:r>
                  <a:rPr lang="de-DE" sz="1200" i="1" kern="0" dirty="0">
                    <a:solidFill>
                      <a:srgbClr val="9B9B9B"/>
                    </a:solidFill>
                    <a:latin typeface="Calibri"/>
                  </a:rPr>
                  <a:t>)</a:t>
                </a:r>
                <a:endParaRPr lang="de-DE" sz="1200" b="1" kern="0" dirty="0">
                  <a:solidFill>
                    <a:srgbClr val="505050"/>
                  </a:solidFill>
                  <a:latin typeface="Calibri"/>
                </a:endParaRPr>
              </a:p>
              <a:p>
                <a:pPr marL="251970" indent="-143983" defTabSz="1280006" fontAlgn="auto">
                  <a:spcBef>
                    <a:spcPts val="0"/>
                  </a:spcBef>
                  <a:spcAft>
                    <a:spcPts val="0"/>
                  </a:spcAft>
                  <a:buClr>
                    <a:srgbClr val="FF6600"/>
                  </a:buClr>
                  <a:buSzPct val="100000"/>
                  <a:buFont typeface="Wingdings" panose="05000000000000000000" pitchFamily="2" charset="2"/>
                  <a:buChar char="§"/>
                  <a:defRPr/>
                </a:pPr>
                <a:endParaRPr lang="de-DE" sz="1200" b="1" kern="0" dirty="0">
                  <a:solidFill>
                    <a:srgbClr val="505050"/>
                  </a:solidFill>
                  <a:latin typeface="Calibri"/>
                </a:endParaRPr>
              </a:p>
            </p:txBody>
          </p:sp>
          <p:sp>
            <p:nvSpPr>
              <p:cNvPr id="14" name="Abgerundetes Rechteck 13"/>
              <p:cNvSpPr/>
              <p:nvPr/>
            </p:nvSpPr>
            <p:spPr>
              <a:xfrm>
                <a:off x="24639787" y="14852520"/>
                <a:ext cx="4140000" cy="2030392"/>
              </a:xfrm>
              <a:prstGeom prst="roundRect">
                <a:avLst>
                  <a:gd name="adj" fmla="val 9951"/>
                </a:avLst>
              </a:prstGeom>
              <a:no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en-GB" sz="1200" b="1" kern="0" dirty="0">
                  <a:solidFill>
                    <a:srgbClr val="FF6600"/>
                  </a:solidFill>
                  <a:latin typeface="Calibri"/>
                  <a:cs typeface="+mn-cs"/>
                </a:endParaRPr>
              </a:p>
            </p:txBody>
          </p:sp>
          <p:sp>
            <p:nvSpPr>
              <p:cNvPr id="15" name="Flussdiagramm: Mehrere Dokumente 14"/>
              <p:cNvSpPr>
                <a:spLocks noChangeAspect="1"/>
              </p:cNvSpPr>
              <p:nvPr/>
            </p:nvSpPr>
            <p:spPr>
              <a:xfrm>
                <a:off x="24893587" y="15429845"/>
                <a:ext cx="821422" cy="1177850"/>
              </a:xfrm>
              <a:prstGeom prst="flowChartMultidocument">
                <a:avLst/>
              </a:prstGeom>
              <a:solidFill>
                <a:srgbClr val="EBEBEB"/>
              </a:solid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de-DE" sz="2500" kern="0" dirty="0">
                  <a:ln>
                    <a:solidFill>
                      <a:srgbClr val="505050"/>
                    </a:solidFill>
                  </a:ln>
                  <a:solidFill>
                    <a:prstClr val="white"/>
                  </a:solidFill>
                  <a:latin typeface="Calibri"/>
                  <a:cs typeface="+mn-cs"/>
                </a:endParaRPr>
              </a:p>
            </p:txBody>
          </p:sp>
        </p:grpSp>
        <p:grpSp>
          <p:nvGrpSpPr>
            <p:cNvPr id="16" name="Gruppieren 15"/>
            <p:cNvGrpSpPr/>
            <p:nvPr/>
          </p:nvGrpSpPr>
          <p:grpSpPr>
            <a:xfrm>
              <a:off x="6588224" y="1582650"/>
              <a:ext cx="2420060" cy="1453670"/>
              <a:chOff x="13258264" y="17041855"/>
              <a:chExt cx="4140000" cy="1971920"/>
            </a:xfrm>
          </p:grpSpPr>
          <p:grpSp>
            <p:nvGrpSpPr>
              <p:cNvPr id="17" name="Gruppieren 16"/>
              <p:cNvGrpSpPr>
                <a:grpSpLocks noChangeAspect="1"/>
              </p:cNvGrpSpPr>
              <p:nvPr/>
            </p:nvGrpSpPr>
            <p:grpSpPr>
              <a:xfrm>
                <a:off x="13552878" y="17253134"/>
                <a:ext cx="3795434" cy="1451316"/>
                <a:chOff x="6987481" y="1910097"/>
                <a:chExt cx="1897717" cy="725658"/>
              </a:xfrm>
            </p:grpSpPr>
            <p:grpSp>
              <p:nvGrpSpPr>
                <p:cNvPr id="20" name="Gruppieren 19"/>
                <p:cNvGrpSpPr>
                  <a:grpSpLocks noChangeAspect="1"/>
                </p:cNvGrpSpPr>
                <p:nvPr/>
              </p:nvGrpSpPr>
              <p:grpSpPr>
                <a:xfrm>
                  <a:off x="6987481" y="2118761"/>
                  <a:ext cx="464594" cy="440739"/>
                  <a:chOff x="4741960" y="4487820"/>
                  <a:chExt cx="675537" cy="640850"/>
                </a:xfrm>
              </p:grpSpPr>
              <p:sp>
                <p:nvSpPr>
                  <p:cNvPr id="22" name="Abgerundetes Rechteck 21"/>
                  <p:cNvSpPr/>
                  <p:nvPr/>
                </p:nvSpPr>
                <p:spPr>
                  <a:xfrm>
                    <a:off x="4813571" y="4696622"/>
                    <a:ext cx="522420" cy="432048"/>
                  </a:xfrm>
                  <a:prstGeom prst="roundRect">
                    <a:avLst/>
                  </a:prstGeom>
                  <a:solidFill>
                    <a:srgbClr val="FFD699"/>
                  </a:solidFill>
                  <a:ln w="6350" cap="flat" cmpd="sng" algn="ctr">
                    <a:solidFill>
                      <a:srgbClr val="505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1280006" fontAlgn="auto">
                      <a:spcBef>
                        <a:spcPts val="0"/>
                      </a:spcBef>
                      <a:spcAft>
                        <a:spcPts val="0"/>
                      </a:spcAft>
                      <a:defRPr/>
                    </a:pPr>
                    <a:endParaRPr lang="de-DE" sz="2500" kern="0" dirty="0">
                      <a:ln>
                        <a:solidFill>
                          <a:srgbClr val="505050"/>
                        </a:solidFill>
                      </a:ln>
                      <a:solidFill>
                        <a:prstClr val="white"/>
                      </a:solidFill>
                      <a:latin typeface="Calibri"/>
                    </a:endParaRPr>
                  </a:p>
                </p:txBody>
              </p:sp>
              <p:sp>
                <p:nvSpPr>
                  <p:cNvPr id="23" name="Flussdiagramm: Dokument 22"/>
                  <p:cNvSpPr/>
                  <p:nvPr/>
                </p:nvSpPr>
                <p:spPr>
                  <a:xfrm>
                    <a:off x="4973190" y="4487820"/>
                    <a:ext cx="444307" cy="505304"/>
                  </a:xfrm>
                  <a:prstGeom prst="flowChartDocument">
                    <a:avLst/>
                  </a:prstGeom>
                  <a:solidFill>
                    <a:srgbClr val="EBEBEB"/>
                  </a:solidFill>
                  <a:ln w="6350" cap="flat" cmpd="sng" algn="ctr">
                    <a:solidFill>
                      <a:srgbClr val="505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defTabSz="1280006" fontAlgn="auto">
                      <a:spcBef>
                        <a:spcPts val="0"/>
                      </a:spcBef>
                      <a:spcAft>
                        <a:spcPts val="0"/>
                      </a:spcAft>
                      <a:defRPr/>
                    </a:pPr>
                    <a:endParaRPr lang="de-DE" sz="2500" kern="0" dirty="0">
                      <a:ln>
                        <a:solidFill>
                          <a:srgbClr val="505050"/>
                        </a:solidFill>
                      </a:ln>
                      <a:solidFill>
                        <a:prstClr val="white"/>
                      </a:solidFill>
                      <a:latin typeface="Calibri"/>
                    </a:endParaRPr>
                  </a:p>
                </p:txBody>
              </p:sp>
              <p:cxnSp>
                <p:nvCxnSpPr>
                  <p:cNvPr id="24" name="Gerade Verbindung mit Pfeil 23"/>
                  <p:cNvCxnSpPr/>
                  <p:nvPr/>
                </p:nvCxnSpPr>
                <p:spPr>
                  <a:xfrm flipV="1">
                    <a:off x="4741960" y="4885186"/>
                    <a:ext cx="199510" cy="210053"/>
                  </a:xfrm>
                  <a:prstGeom prst="straightConnector1">
                    <a:avLst/>
                  </a:prstGeom>
                  <a:solidFill>
                    <a:srgbClr val="C0C0C0"/>
                  </a:solidFill>
                  <a:ln w="76200" cap="flat" cmpd="sng" algn="ctr">
                    <a:solidFill>
                      <a:srgbClr val="9B9B9B"/>
                    </a:solidFill>
                    <a:prstDash val="solid"/>
                    <a:tailEnd type="stealth" w="lg" len="med"/>
                  </a:ln>
                  <a:effectLst/>
                </p:spPr>
              </p:cxnSp>
            </p:grpSp>
            <p:sp>
              <p:nvSpPr>
                <p:cNvPr id="21" name="Textfeld 11"/>
                <p:cNvSpPr txBox="1"/>
                <p:nvPr/>
              </p:nvSpPr>
              <p:spPr>
                <a:xfrm>
                  <a:off x="7431981" y="1910097"/>
                  <a:ext cx="1453217" cy="72565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107987" defTabSz="1280006" fontAlgn="auto">
                    <a:spcBef>
                      <a:spcPts val="0"/>
                    </a:spcBef>
                    <a:spcAft>
                      <a:spcPts val="0"/>
                    </a:spcAft>
                    <a:buClr>
                      <a:srgbClr val="FF6600"/>
                    </a:buClr>
                    <a:buSzPct val="100000"/>
                    <a:defRPr/>
                  </a:pPr>
                  <a:r>
                    <a:rPr lang="en-GB" sz="1200" b="1" kern="0" dirty="0">
                      <a:solidFill>
                        <a:srgbClr val="505050"/>
                      </a:solidFill>
                      <a:latin typeface="Calibri"/>
                    </a:rPr>
                    <a:t>Practical</a:t>
                  </a:r>
                  <a:r>
                    <a:rPr lang="de-DE" sz="1200" b="1" kern="0" dirty="0">
                      <a:solidFill>
                        <a:srgbClr val="505050"/>
                      </a:solidFill>
                      <a:latin typeface="Calibri"/>
                    </a:rPr>
                    <a:t> Tools</a:t>
                  </a:r>
                </a:p>
                <a:p>
                  <a:pPr marL="107987" defTabSz="1280006" fontAlgn="auto">
                    <a:spcBef>
                      <a:spcPts val="0"/>
                    </a:spcBef>
                    <a:spcAft>
                      <a:spcPts val="0"/>
                    </a:spcAft>
                    <a:buClr>
                      <a:srgbClr val="FF6600"/>
                    </a:buClr>
                    <a:buSzPct val="100000"/>
                    <a:defRPr/>
                  </a:pPr>
                  <a:r>
                    <a:rPr lang="de-DE" sz="1200" i="1" kern="0" dirty="0">
                      <a:solidFill>
                        <a:srgbClr val="9B9B9B"/>
                      </a:solidFill>
                      <a:latin typeface="Calibri"/>
                    </a:rPr>
                    <a:t>(</a:t>
                  </a:r>
                  <a:r>
                    <a:rPr lang="de-DE" sz="1200" i="1" kern="0" dirty="0" err="1">
                      <a:solidFill>
                        <a:srgbClr val="9B9B9B"/>
                      </a:solidFill>
                      <a:latin typeface="Calibri"/>
                    </a:rPr>
                    <a:t>existing</a:t>
                  </a:r>
                  <a:r>
                    <a:rPr lang="de-DE" sz="1200" i="1" kern="0" dirty="0">
                      <a:solidFill>
                        <a:srgbClr val="9B9B9B"/>
                      </a:solidFill>
                      <a:latin typeface="Calibri"/>
                    </a:rPr>
                    <a:t> </a:t>
                  </a:r>
                  <a:r>
                    <a:rPr lang="de-DE" sz="1200" i="1" kern="0" dirty="0" err="1">
                      <a:solidFill>
                        <a:srgbClr val="9B9B9B"/>
                      </a:solidFill>
                      <a:latin typeface="Calibri"/>
                    </a:rPr>
                    <a:t>tools</a:t>
                  </a:r>
                  <a:r>
                    <a:rPr lang="de-DE" sz="1200" i="1" kern="0" dirty="0">
                      <a:solidFill>
                        <a:srgbClr val="9B9B9B"/>
                      </a:solidFill>
                      <a:latin typeface="Calibri"/>
                    </a:rPr>
                    <a:t> such </a:t>
                  </a:r>
                  <a:r>
                    <a:rPr lang="de-DE" sz="1200" i="1" kern="0" dirty="0" err="1">
                      <a:solidFill>
                        <a:srgbClr val="9B9B9B"/>
                      </a:solidFill>
                      <a:latin typeface="Calibri"/>
                    </a:rPr>
                    <a:t>as</a:t>
                  </a:r>
                  <a:r>
                    <a:rPr lang="de-DE" sz="1200" i="1" kern="0" dirty="0">
                      <a:solidFill>
                        <a:srgbClr val="9B9B9B"/>
                      </a:solidFill>
                      <a:latin typeface="Calibri"/>
                    </a:rPr>
                    <a:t> POP </a:t>
                  </a:r>
                  <a:r>
                    <a:rPr lang="de-DE" sz="1200" i="1" kern="0" dirty="0" err="1">
                      <a:solidFill>
                        <a:srgbClr val="9B9B9B"/>
                      </a:solidFill>
                      <a:latin typeface="Calibri"/>
                    </a:rPr>
                    <a:t>database</a:t>
                  </a:r>
                  <a:r>
                    <a:rPr lang="de-DE" sz="1200" i="1" kern="0" dirty="0">
                      <a:solidFill>
                        <a:srgbClr val="9B9B9B"/>
                      </a:solidFill>
                      <a:latin typeface="Calibri"/>
                    </a:rPr>
                    <a:t> </a:t>
                  </a:r>
                  <a:r>
                    <a:rPr lang="de-DE" sz="1200" i="1" kern="0" dirty="0" err="1">
                      <a:solidFill>
                        <a:srgbClr val="9B9B9B"/>
                      </a:solidFill>
                      <a:latin typeface="Calibri"/>
                    </a:rPr>
                    <a:t>and</a:t>
                  </a:r>
                  <a:r>
                    <a:rPr lang="de-DE" sz="1200" i="1" kern="0" dirty="0">
                      <a:solidFill>
                        <a:srgbClr val="9B9B9B"/>
                      </a:solidFill>
                      <a:latin typeface="Calibri"/>
                    </a:rPr>
                    <a:t> </a:t>
                  </a:r>
                  <a:r>
                    <a:rPr lang="de-DE" sz="1200" i="1" kern="0" dirty="0" err="1">
                      <a:solidFill>
                        <a:srgbClr val="9B9B9B"/>
                      </a:solidFill>
                      <a:latin typeface="Calibri"/>
                    </a:rPr>
                    <a:t>new</a:t>
                  </a:r>
                  <a:r>
                    <a:rPr lang="de-DE" sz="1200" i="1" kern="0" dirty="0">
                      <a:solidFill>
                        <a:srgbClr val="9B9B9B"/>
                      </a:solidFill>
                      <a:latin typeface="Calibri"/>
                    </a:rPr>
                    <a:t> </a:t>
                  </a:r>
                  <a:r>
                    <a:rPr lang="de-DE" sz="1200" i="1" kern="0" dirty="0" err="1">
                      <a:solidFill>
                        <a:srgbClr val="9B9B9B"/>
                      </a:solidFill>
                      <a:latin typeface="Calibri"/>
                    </a:rPr>
                    <a:t>tools</a:t>
                  </a:r>
                  <a:r>
                    <a:rPr lang="de-DE" sz="1200" i="1" kern="0" dirty="0">
                      <a:solidFill>
                        <a:srgbClr val="9B9B9B"/>
                      </a:solidFill>
                      <a:latin typeface="Calibri"/>
                    </a:rPr>
                    <a:t>)</a:t>
                  </a:r>
                  <a:endParaRPr lang="de-DE" sz="1200" kern="0" dirty="0">
                    <a:solidFill>
                      <a:srgbClr val="505050"/>
                    </a:solidFill>
                    <a:latin typeface="Calibri"/>
                  </a:endParaRPr>
                </a:p>
              </p:txBody>
            </p:sp>
          </p:grpSp>
          <p:sp>
            <p:nvSpPr>
              <p:cNvPr id="19" name="Abgerundetes Rechteck 18"/>
              <p:cNvSpPr/>
              <p:nvPr/>
            </p:nvSpPr>
            <p:spPr>
              <a:xfrm>
                <a:off x="13258264" y="17041855"/>
                <a:ext cx="4140000" cy="1971920"/>
              </a:xfrm>
              <a:prstGeom prst="roundRect">
                <a:avLst>
                  <a:gd name="adj" fmla="val 9951"/>
                </a:avLst>
              </a:prstGeom>
              <a:no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en-GB" sz="1200" b="1" kern="0" dirty="0">
                  <a:solidFill>
                    <a:srgbClr val="FF6600"/>
                  </a:solidFill>
                  <a:latin typeface="Calibri"/>
                  <a:cs typeface="+mn-cs"/>
                </a:endParaRPr>
              </a:p>
            </p:txBody>
          </p:sp>
        </p:grpSp>
      </p:grpSp>
    </p:spTree>
    <p:extLst>
      <p:ext uri="{BB962C8B-B14F-4D97-AF65-F5344CB8AC3E}">
        <p14:creationId xmlns:p14="http://schemas.microsoft.com/office/powerpoint/2010/main" val="105160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status</a:t>
            </a:r>
          </a:p>
        </p:txBody>
      </p:sp>
      <p:sp>
        <p:nvSpPr>
          <p:cNvPr id="4" name="Text Placeholder 3"/>
          <p:cNvSpPr>
            <a:spLocks noGrp="1"/>
          </p:cNvSpPr>
          <p:nvPr>
            <p:ph type="body" sz="quarter" idx="14"/>
          </p:nvPr>
        </p:nvSpPr>
        <p:spPr/>
        <p:txBody>
          <a:bodyPr/>
          <a:lstStyle/>
          <a:p>
            <a:endParaRPr lang="en-GB"/>
          </a:p>
        </p:txBody>
      </p:sp>
      <p:sp>
        <p:nvSpPr>
          <p:cNvPr id="5" name="Slide Number Placeholder 4"/>
          <p:cNvSpPr>
            <a:spLocks noGrp="1"/>
          </p:cNvSpPr>
          <p:nvPr>
            <p:ph type="sldNum" sz="quarter" idx="16"/>
          </p:nvPr>
        </p:nvSpPr>
        <p:spPr/>
        <p:txBody>
          <a:bodyPr/>
          <a:lstStyle/>
          <a:p>
            <a:pPr>
              <a:defRPr/>
            </a:pPr>
            <a:fld id="{916998D2-C012-485F-BF78-A8151B3A9C47}" type="slidenum">
              <a:rPr lang="en-GB" smtClean="0"/>
              <a:pPr>
                <a:defRPr/>
              </a:pPr>
              <a:t>5</a:t>
            </a:fld>
            <a:endParaRPr lang="en-GB" dirty="0"/>
          </a:p>
        </p:txBody>
      </p:sp>
      <p:sp>
        <p:nvSpPr>
          <p:cNvPr id="6" name="Footer Placeholder 5"/>
          <p:cNvSpPr>
            <a:spLocks noGrp="1"/>
          </p:cNvSpPr>
          <p:nvPr>
            <p:ph type="ftr" sz="quarter" idx="17"/>
          </p:nvPr>
        </p:nvSpPr>
        <p:spPr/>
        <p:txBody>
          <a:bodyPr/>
          <a:lstStyle/>
          <a:p>
            <a:pPr>
              <a:defRPr/>
            </a:pPr>
            <a:r>
              <a:rPr lang="en-US"/>
              <a:t>European network for Health Technology Assessment | JA3 2016-2020 | www.eunethta.eu</a:t>
            </a:r>
            <a:endParaRPr lang="en-GB"/>
          </a:p>
        </p:txBody>
      </p:sp>
    </p:spTree>
    <p:extLst>
      <p:ext uri="{BB962C8B-B14F-4D97-AF65-F5344CB8AC3E}">
        <p14:creationId xmlns:p14="http://schemas.microsoft.com/office/powerpoint/2010/main" val="16448510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0" y="681934"/>
            <a:ext cx="8064700" cy="946866"/>
          </a:xfrm>
        </p:spPr>
        <p:txBody>
          <a:bodyPr/>
          <a:lstStyle/>
          <a:p>
            <a:r>
              <a:rPr lang="de-DE" b="0" dirty="0"/>
              <a:t>WP6 Activity </a:t>
            </a:r>
            <a:r>
              <a:rPr lang="de-DE" b="0" dirty="0" err="1"/>
              <a:t>Centre</a:t>
            </a:r>
            <a:r>
              <a:rPr lang="de-DE" b="0" dirty="0"/>
              <a:t> B:</a:t>
            </a:r>
            <a:r>
              <a:rPr lang="en-US" dirty="0"/>
              <a:t/>
            </a:r>
            <a:br>
              <a:rPr lang="en-US" dirty="0"/>
            </a:br>
            <a:r>
              <a:rPr lang="en-US" dirty="0"/>
              <a:t>Scientific Guidance and Tools</a:t>
            </a:r>
            <a:br>
              <a:rPr lang="en-US" dirty="0"/>
            </a:br>
            <a:r>
              <a:rPr lang="de-DE" sz="1800" dirty="0">
                <a:solidFill>
                  <a:srgbClr val="FF6600"/>
                </a:solidFill>
              </a:rPr>
              <a:t>Development and Revision of Guidelines</a:t>
            </a:r>
            <a:endParaRPr lang="de-DE" sz="1800" dirty="0"/>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50</a:t>
            </a:fld>
            <a:endParaRPr lang="en-GB" dirty="0"/>
          </a:p>
        </p:txBody>
      </p:sp>
      <p:sp>
        <p:nvSpPr>
          <p:cNvPr id="6" name="Textplatzhalter 5"/>
          <p:cNvSpPr>
            <a:spLocks noGrp="1"/>
          </p:cNvSpPr>
          <p:nvPr>
            <p:ph type="body" sz="quarter" idx="17"/>
          </p:nvPr>
        </p:nvSpPr>
        <p:spPr/>
        <p:txBody>
          <a:bodyPr/>
          <a:lstStyle/>
          <a:p>
            <a:endParaRPr lang="de-DE"/>
          </a:p>
        </p:txBody>
      </p:sp>
      <p:pic>
        <p:nvPicPr>
          <p:cNvPr id="7" name="Grafik 6"/>
          <p:cNvPicPr>
            <a:picLocks noChangeAspect="1"/>
          </p:cNvPicPr>
          <p:nvPr/>
        </p:nvPicPr>
        <p:blipFill>
          <a:blip r:embed="rId2"/>
          <a:stretch>
            <a:fillRect/>
          </a:stretch>
        </p:blipFill>
        <p:spPr>
          <a:xfrm>
            <a:off x="513491" y="1751377"/>
            <a:ext cx="5536307" cy="4245172"/>
          </a:xfrm>
          <a:prstGeom prst="rect">
            <a:avLst/>
          </a:prstGeom>
        </p:spPr>
      </p:pic>
      <p:grpSp>
        <p:nvGrpSpPr>
          <p:cNvPr id="22" name="Gruppieren 21"/>
          <p:cNvGrpSpPr/>
          <p:nvPr/>
        </p:nvGrpSpPr>
        <p:grpSpPr>
          <a:xfrm>
            <a:off x="6660232" y="344541"/>
            <a:ext cx="2348052" cy="1140243"/>
            <a:chOff x="24639787" y="14852520"/>
            <a:chExt cx="4140000" cy="2382659"/>
          </a:xfrm>
        </p:grpSpPr>
        <p:sp>
          <p:nvSpPr>
            <p:cNvPr id="23" name="Textfeld 23"/>
            <p:cNvSpPr txBox="1">
              <a:spLocks noChangeAspect="1"/>
            </p:cNvSpPr>
            <p:nvPr/>
          </p:nvSpPr>
          <p:spPr>
            <a:xfrm>
              <a:off x="25807987" y="15112866"/>
              <a:ext cx="2921848" cy="2122313"/>
            </a:xfrm>
            <a:prstGeom prst="rect">
              <a:avLst/>
            </a:prstGeom>
            <a:noFill/>
          </p:spPr>
          <p:txBody>
            <a:bodyPr wrap="square" lIns="91429" tIns="45715" rIns="91429" bIns="45715"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107987" defTabSz="1280006" fontAlgn="auto">
                <a:spcBef>
                  <a:spcPts val="0"/>
                </a:spcBef>
                <a:spcAft>
                  <a:spcPts val="0"/>
                </a:spcAft>
                <a:buClr>
                  <a:srgbClr val="FF6600"/>
                </a:buClr>
                <a:buSzPct val="100000"/>
                <a:defRPr/>
              </a:pPr>
              <a:r>
                <a:rPr lang="de-DE" sz="1200" b="1" kern="0" dirty="0" err="1">
                  <a:solidFill>
                    <a:srgbClr val="505050"/>
                  </a:solidFill>
                  <a:latin typeface="Calibri"/>
                </a:rPr>
                <a:t>Methodological</a:t>
              </a:r>
              <a:r>
                <a:rPr lang="de-DE" sz="1200" b="1" kern="0" dirty="0">
                  <a:solidFill>
                    <a:srgbClr val="505050"/>
                  </a:solidFill>
                  <a:latin typeface="Calibri"/>
                </a:rPr>
                <a:t/>
              </a:r>
              <a:br>
                <a:rPr lang="de-DE" sz="1200" b="1" kern="0" dirty="0">
                  <a:solidFill>
                    <a:srgbClr val="505050"/>
                  </a:solidFill>
                  <a:latin typeface="Calibri"/>
                </a:rPr>
              </a:br>
              <a:r>
                <a:rPr lang="de-DE" sz="1200" b="1" kern="0" dirty="0">
                  <a:solidFill>
                    <a:srgbClr val="505050"/>
                  </a:solidFill>
                  <a:latin typeface="Calibri"/>
                </a:rPr>
                <a:t>Guidelines</a:t>
              </a:r>
            </a:p>
            <a:p>
              <a:pPr marL="107987" defTabSz="1280006" fontAlgn="auto">
                <a:spcBef>
                  <a:spcPts val="0"/>
                </a:spcBef>
                <a:spcAft>
                  <a:spcPts val="0"/>
                </a:spcAft>
                <a:buClr>
                  <a:srgbClr val="FF6600"/>
                </a:buClr>
                <a:buSzPct val="100000"/>
                <a:defRPr/>
              </a:pPr>
              <a:r>
                <a:rPr lang="de-DE" sz="1200" i="1" kern="0" dirty="0">
                  <a:solidFill>
                    <a:srgbClr val="9B9B9B"/>
                  </a:solidFill>
                  <a:latin typeface="Calibri"/>
                </a:rPr>
                <a:t>(e.g. on </a:t>
              </a:r>
              <a:r>
                <a:rPr lang="de-DE" sz="1200" i="1" kern="0" dirty="0" err="1">
                  <a:solidFill>
                    <a:srgbClr val="9B9B9B"/>
                  </a:solidFill>
                  <a:latin typeface="Calibri"/>
                </a:rPr>
                <a:t>information</a:t>
              </a:r>
              <a:r>
                <a:rPr lang="de-DE" sz="1200" i="1" kern="0" dirty="0">
                  <a:solidFill>
                    <a:srgbClr val="9B9B9B"/>
                  </a:solidFill>
                  <a:latin typeface="Calibri"/>
                </a:rPr>
                <a:t> </a:t>
              </a:r>
              <a:r>
                <a:rPr lang="de-DE" sz="1200" i="1" kern="0" dirty="0" err="1">
                  <a:solidFill>
                    <a:srgbClr val="9B9B9B"/>
                  </a:solidFill>
                  <a:latin typeface="Calibri"/>
                </a:rPr>
                <a:t>retrieval</a:t>
              </a:r>
              <a:r>
                <a:rPr lang="de-DE" sz="1200" i="1" kern="0" dirty="0">
                  <a:solidFill>
                    <a:srgbClr val="9B9B9B"/>
                  </a:solidFill>
                  <a:latin typeface="Calibri"/>
                </a:rPr>
                <a:t>)</a:t>
              </a:r>
              <a:endParaRPr lang="de-DE" sz="1200" b="1" kern="0" dirty="0">
                <a:solidFill>
                  <a:srgbClr val="505050"/>
                </a:solidFill>
                <a:latin typeface="Calibri"/>
              </a:endParaRPr>
            </a:p>
            <a:p>
              <a:pPr marL="251970" indent="-143983" defTabSz="1280006" fontAlgn="auto">
                <a:spcBef>
                  <a:spcPts val="0"/>
                </a:spcBef>
                <a:spcAft>
                  <a:spcPts val="0"/>
                </a:spcAft>
                <a:buClr>
                  <a:srgbClr val="FF6600"/>
                </a:buClr>
                <a:buSzPct val="100000"/>
                <a:buFont typeface="Wingdings" panose="05000000000000000000" pitchFamily="2" charset="2"/>
                <a:buChar char="§"/>
                <a:defRPr/>
              </a:pPr>
              <a:endParaRPr lang="de-DE" sz="1200" b="1" kern="0" dirty="0">
                <a:solidFill>
                  <a:srgbClr val="505050"/>
                </a:solidFill>
                <a:latin typeface="Calibri"/>
              </a:endParaRPr>
            </a:p>
          </p:txBody>
        </p:sp>
        <p:sp>
          <p:nvSpPr>
            <p:cNvPr id="24" name="Abgerundetes Rechteck 23"/>
            <p:cNvSpPr/>
            <p:nvPr/>
          </p:nvSpPr>
          <p:spPr>
            <a:xfrm>
              <a:off x="24639787" y="14852520"/>
              <a:ext cx="4140000" cy="2030392"/>
            </a:xfrm>
            <a:prstGeom prst="roundRect">
              <a:avLst>
                <a:gd name="adj" fmla="val 9951"/>
              </a:avLst>
            </a:prstGeom>
            <a:no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en-GB" sz="1200" b="1" kern="0" dirty="0">
                <a:solidFill>
                  <a:srgbClr val="FF6600"/>
                </a:solidFill>
                <a:latin typeface="Calibri"/>
                <a:cs typeface="+mn-cs"/>
              </a:endParaRPr>
            </a:p>
          </p:txBody>
        </p:sp>
        <p:sp>
          <p:nvSpPr>
            <p:cNvPr id="25" name="Flussdiagramm: Mehrere Dokumente 24"/>
            <p:cNvSpPr>
              <a:spLocks noChangeAspect="1"/>
            </p:cNvSpPr>
            <p:nvPr/>
          </p:nvSpPr>
          <p:spPr>
            <a:xfrm>
              <a:off x="24893587" y="15429845"/>
              <a:ext cx="821422" cy="1177850"/>
            </a:xfrm>
            <a:prstGeom prst="flowChartMultidocument">
              <a:avLst/>
            </a:prstGeom>
            <a:solidFill>
              <a:srgbClr val="EBEBEB"/>
            </a:solid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de-DE" sz="2500" kern="0" dirty="0">
                <a:ln>
                  <a:solidFill>
                    <a:srgbClr val="505050"/>
                  </a:solidFill>
                </a:ln>
                <a:solidFill>
                  <a:prstClr val="white"/>
                </a:solidFill>
                <a:latin typeface="Calibri"/>
                <a:cs typeface="+mn-cs"/>
              </a:endParaRPr>
            </a:p>
          </p:txBody>
        </p:sp>
      </p:grpSp>
    </p:spTree>
    <p:extLst>
      <p:ext uri="{BB962C8B-B14F-4D97-AF65-F5344CB8AC3E}">
        <p14:creationId xmlns:p14="http://schemas.microsoft.com/office/powerpoint/2010/main" val="2772045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0" y="681934"/>
            <a:ext cx="8064700" cy="946866"/>
          </a:xfrm>
        </p:spPr>
        <p:txBody>
          <a:bodyPr/>
          <a:lstStyle/>
          <a:p>
            <a:r>
              <a:rPr lang="de-DE" b="0" dirty="0"/>
              <a:t>WP6 Activity </a:t>
            </a:r>
            <a:r>
              <a:rPr lang="de-DE" b="0" dirty="0" err="1"/>
              <a:t>Centre</a:t>
            </a:r>
            <a:r>
              <a:rPr lang="de-DE" b="0" dirty="0"/>
              <a:t> B:</a:t>
            </a:r>
            <a:r>
              <a:rPr lang="de-DE" dirty="0"/>
              <a:t/>
            </a:r>
            <a:br>
              <a:rPr lang="de-DE" dirty="0"/>
            </a:br>
            <a:r>
              <a:rPr lang="en-US" dirty="0"/>
              <a:t>Scientific Guidance and Tools</a:t>
            </a:r>
            <a:br>
              <a:rPr lang="en-US" dirty="0"/>
            </a:br>
            <a:r>
              <a:rPr lang="de-DE" sz="1800" dirty="0">
                <a:solidFill>
                  <a:srgbClr val="FF6600"/>
                </a:solidFill>
              </a:rPr>
              <a:t>Development and Revision of Guidelines</a:t>
            </a:r>
            <a:endParaRPr lang="de-DE" sz="1800" dirty="0"/>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51</a:t>
            </a:fld>
            <a:endParaRPr lang="en-GB" dirty="0"/>
          </a:p>
        </p:txBody>
      </p:sp>
      <p:sp>
        <p:nvSpPr>
          <p:cNvPr id="6" name="Textplatzhalter 5"/>
          <p:cNvSpPr>
            <a:spLocks noGrp="1"/>
          </p:cNvSpPr>
          <p:nvPr>
            <p:ph type="body" sz="quarter" idx="17"/>
          </p:nvPr>
        </p:nvSpPr>
        <p:spPr/>
        <p:txBody>
          <a:bodyPr/>
          <a:lstStyle/>
          <a:p>
            <a:endParaRPr lang="de-DE"/>
          </a:p>
        </p:txBody>
      </p:sp>
      <p:pic>
        <p:nvPicPr>
          <p:cNvPr id="7" name="Grafik 6"/>
          <p:cNvPicPr>
            <a:picLocks noChangeAspect="1"/>
          </p:cNvPicPr>
          <p:nvPr/>
        </p:nvPicPr>
        <p:blipFill>
          <a:blip r:embed="rId2"/>
          <a:stretch>
            <a:fillRect/>
          </a:stretch>
        </p:blipFill>
        <p:spPr>
          <a:xfrm>
            <a:off x="513491" y="1751377"/>
            <a:ext cx="5536307" cy="4245172"/>
          </a:xfrm>
          <a:prstGeom prst="rect">
            <a:avLst/>
          </a:prstGeom>
        </p:spPr>
      </p:pic>
      <p:grpSp>
        <p:nvGrpSpPr>
          <p:cNvPr id="11" name="Gruppieren 10"/>
          <p:cNvGrpSpPr/>
          <p:nvPr/>
        </p:nvGrpSpPr>
        <p:grpSpPr>
          <a:xfrm>
            <a:off x="6660232" y="344541"/>
            <a:ext cx="2348052" cy="1140243"/>
            <a:chOff x="24639787" y="14852520"/>
            <a:chExt cx="4140000" cy="2382659"/>
          </a:xfrm>
        </p:grpSpPr>
        <p:sp>
          <p:nvSpPr>
            <p:cNvPr id="20" name="Textfeld 23"/>
            <p:cNvSpPr txBox="1">
              <a:spLocks noChangeAspect="1"/>
            </p:cNvSpPr>
            <p:nvPr/>
          </p:nvSpPr>
          <p:spPr>
            <a:xfrm>
              <a:off x="25807987" y="15112866"/>
              <a:ext cx="2921848" cy="2122313"/>
            </a:xfrm>
            <a:prstGeom prst="rect">
              <a:avLst/>
            </a:prstGeom>
            <a:noFill/>
          </p:spPr>
          <p:txBody>
            <a:bodyPr wrap="square" lIns="91429" tIns="45715" rIns="91429" bIns="45715"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107987" defTabSz="1280006" fontAlgn="auto">
                <a:spcBef>
                  <a:spcPts val="0"/>
                </a:spcBef>
                <a:spcAft>
                  <a:spcPts val="0"/>
                </a:spcAft>
                <a:buClr>
                  <a:srgbClr val="FF6600"/>
                </a:buClr>
                <a:buSzPct val="100000"/>
                <a:defRPr/>
              </a:pPr>
              <a:r>
                <a:rPr lang="en-GB" sz="1200" b="1" kern="0" dirty="0">
                  <a:solidFill>
                    <a:srgbClr val="505050"/>
                  </a:solidFill>
                  <a:latin typeface="Calibri"/>
                </a:rPr>
                <a:t>Methodological</a:t>
              </a:r>
              <a:br>
                <a:rPr lang="en-GB" sz="1200" b="1" kern="0" dirty="0">
                  <a:solidFill>
                    <a:srgbClr val="505050"/>
                  </a:solidFill>
                  <a:latin typeface="Calibri"/>
                </a:rPr>
              </a:br>
              <a:r>
                <a:rPr lang="en-GB" sz="1200" b="1" kern="0" dirty="0">
                  <a:solidFill>
                    <a:srgbClr val="505050"/>
                  </a:solidFill>
                  <a:latin typeface="Calibri"/>
                </a:rPr>
                <a:t>Guidelines</a:t>
              </a:r>
            </a:p>
            <a:p>
              <a:pPr marL="107987" defTabSz="1280006" fontAlgn="auto">
                <a:spcBef>
                  <a:spcPts val="0"/>
                </a:spcBef>
                <a:spcAft>
                  <a:spcPts val="0"/>
                </a:spcAft>
                <a:buClr>
                  <a:srgbClr val="FF6600"/>
                </a:buClr>
                <a:buSzPct val="100000"/>
                <a:defRPr/>
              </a:pPr>
              <a:r>
                <a:rPr lang="en-GB" sz="1200" i="1" kern="0" dirty="0">
                  <a:solidFill>
                    <a:srgbClr val="9B9B9B"/>
                  </a:solidFill>
                  <a:latin typeface="Calibri"/>
                </a:rPr>
                <a:t>(e.g. on information retrieval)</a:t>
              </a:r>
              <a:endParaRPr lang="en-GB" sz="1200" b="1" kern="0" dirty="0">
                <a:solidFill>
                  <a:srgbClr val="505050"/>
                </a:solidFill>
                <a:latin typeface="Calibri"/>
              </a:endParaRPr>
            </a:p>
            <a:p>
              <a:pPr marL="251970" indent="-143983" defTabSz="1280006" fontAlgn="auto">
                <a:spcBef>
                  <a:spcPts val="0"/>
                </a:spcBef>
                <a:spcAft>
                  <a:spcPts val="0"/>
                </a:spcAft>
                <a:buClr>
                  <a:srgbClr val="FF6600"/>
                </a:buClr>
                <a:buSzPct val="100000"/>
                <a:buFont typeface="Wingdings" panose="05000000000000000000" pitchFamily="2" charset="2"/>
                <a:buChar char="§"/>
                <a:defRPr/>
              </a:pPr>
              <a:endParaRPr lang="en-GB" sz="1200" b="1" kern="0" dirty="0">
                <a:solidFill>
                  <a:srgbClr val="505050"/>
                </a:solidFill>
                <a:latin typeface="Calibri"/>
              </a:endParaRPr>
            </a:p>
          </p:txBody>
        </p:sp>
        <p:sp>
          <p:nvSpPr>
            <p:cNvPr id="21" name="Abgerundetes Rechteck 20"/>
            <p:cNvSpPr/>
            <p:nvPr/>
          </p:nvSpPr>
          <p:spPr>
            <a:xfrm>
              <a:off x="24639787" y="14852520"/>
              <a:ext cx="4140000" cy="2030392"/>
            </a:xfrm>
            <a:prstGeom prst="roundRect">
              <a:avLst>
                <a:gd name="adj" fmla="val 9951"/>
              </a:avLst>
            </a:prstGeom>
            <a:no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en-GB" sz="1200" b="1" kern="0" dirty="0">
                <a:solidFill>
                  <a:srgbClr val="FF6600"/>
                </a:solidFill>
                <a:latin typeface="Calibri"/>
                <a:cs typeface="+mn-cs"/>
              </a:endParaRPr>
            </a:p>
          </p:txBody>
        </p:sp>
        <p:sp>
          <p:nvSpPr>
            <p:cNvPr id="22" name="Flussdiagramm: Mehrere Dokumente 21"/>
            <p:cNvSpPr>
              <a:spLocks noChangeAspect="1"/>
            </p:cNvSpPr>
            <p:nvPr/>
          </p:nvSpPr>
          <p:spPr>
            <a:xfrm>
              <a:off x="24893587" y="15429845"/>
              <a:ext cx="821422" cy="1177850"/>
            </a:xfrm>
            <a:prstGeom prst="flowChartMultidocument">
              <a:avLst/>
            </a:prstGeom>
            <a:solidFill>
              <a:srgbClr val="EBEBEB"/>
            </a:solid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de-DE" sz="2500" kern="0" dirty="0">
                <a:ln>
                  <a:solidFill>
                    <a:srgbClr val="505050"/>
                  </a:solidFill>
                </a:ln>
                <a:solidFill>
                  <a:prstClr val="white"/>
                </a:solidFill>
                <a:latin typeface="Calibri"/>
                <a:cs typeface="+mn-cs"/>
              </a:endParaRPr>
            </a:p>
          </p:txBody>
        </p:sp>
      </p:grpSp>
      <p:graphicFrame>
        <p:nvGraphicFramePr>
          <p:cNvPr id="10" name="Tabelle 9"/>
          <p:cNvGraphicFramePr>
            <a:graphicFrameLocks noGrp="1"/>
          </p:cNvGraphicFramePr>
          <p:nvPr>
            <p:extLst>
              <p:ext uri="{D42A27DB-BD31-4B8C-83A1-F6EECF244321}">
                <p14:modId xmlns:p14="http://schemas.microsoft.com/office/powerpoint/2010/main" val="1654593373"/>
              </p:ext>
            </p:extLst>
          </p:nvPr>
        </p:nvGraphicFramePr>
        <p:xfrm>
          <a:off x="1135523" y="3009306"/>
          <a:ext cx="7344816" cy="2257675"/>
        </p:xfrm>
        <a:graphic>
          <a:graphicData uri="http://schemas.openxmlformats.org/drawingml/2006/table">
            <a:tbl>
              <a:tblPr firstRow="1" bandRow="1">
                <a:tableStyleId>{BDBED569-4797-4DF1-A0F4-6AAB3CD982D8}</a:tableStyleId>
              </a:tblPr>
              <a:tblGrid>
                <a:gridCol w="4032448">
                  <a:extLst>
                    <a:ext uri="{9D8B030D-6E8A-4147-A177-3AD203B41FA5}">
                      <a16:colId xmlns="" xmlns:a16="http://schemas.microsoft.com/office/drawing/2014/main" val="885371455"/>
                    </a:ext>
                  </a:extLst>
                </a:gridCol>
                <a:gridCol w="2016224">
                  <a:extLst>
                    <a:ext uri="{9D8B030D-6E8A-4147-A177-3AD203B41FA5}">
                      <a16:colId xmlns="" xmlns:a16="http://schemas.microsoft.com/office/drawing/2014/main" val="487730822"/>
                    </a:ext>
                  </a:extLst>
                </a:gridCol>
                <a:gridCol w="1296144">
                  <a:extLst>
                    <a:ext uri="{9D8B030D-6E8A-4147-A177-3AD203B41FA5}">
                      <a16:colId xmlns="" xmlns:a16="http://schemas.microsoft.com/office/drawing/2014/main" val="2908031596"/>
                    </a:ext>
                  </a:extLst>
                </a:gridCol>
              </a:tblGrid>
              <a:tr h="299614">
                <a:tc>
                  <a:txBody>
                    <a:bodyPr/>
                    <a:lstStyle/>
                    <a:p>
                      <a:pPr algn="ctr"/>
                      <a:r>
                        <a:rPr lang="de-DE" sz="1400" dirty="0">
                          <a:solidFill>
                            <a:srgbClr val="000000"/>
                          </a:solidFill>
                        </a:rPr>
                        <a:t>Title</a:t>
                      </a:r>
                    </a:p>
                  </a:txBody>
                  <a:tcPr>
                    <a:solidFill>
                      <a:schemeClr val="accent6"/>
                    </a:solidFill>
                  </a:tcPr>
                </a:tc>
                <a:tc>
                  <a:txBody>
                    <a:bodyPr/>
                    <a:lstStyle/>
                    <a:p>
                      <a:pPr algn="ctr"/>
                      <a:r>
                        <a:rPr lang="de-DE" sz="1400" dirty="0">
                          <a:solidFill>
                            <a:srgbClr val="000000"/>
                          </a:solidFill>
                        </a:rPr>
                        <a:t>Status</a:t>
                      </a:r>
                    </a:p>
                  </a:txBody>
                  <a:tcPr>
                    <a:solidFill>
                      <a:schemeClr val="accent6"/>
                    </a:solidFill>
                  </a:tcPr>
                </a:tc>
                <a:tc>
                  <a:txBody>
                    <a:bodyPr/>
                    <a:lstStyle/>
                    <a:p>
                      <a:pPr algn="ctr"/>
                      <a:r>
                        <a:rPr lang="en-GB" sz="1400" noProof="0" dirty="0">
                          <a:solidFill>
                            <a:srgbClr val="000000"/>
                          </a:solidFill>
                        </a:rPr>
                        <a:t>Publication</a:t>
                      </a:r>
                    </a:p>
                  </a:txBody>
                  <a:tcPr>
                    <a:solidFill>
                      <a:schemeClr val="accent6"/>
                    </a:solidFill>
                  </a:tcPr>
                </a:tc>
                <a:extLst>
                  <a:ext uri="{0D108BD9-81ED-4DB2-BD59-A6C34878D82A}">
                    <a16:rowId xmlns="" xmlns:a16="http://schemas.microsoft.com/office/drawing/2014/main" val="4097541053"/>
                  </a:ext>
                </a:extLst>
              </a:tr>
              <a:tr h="29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Process of information retrieval for systematic reviews and health technology assessments on clinical effectiveness</a:t>
                      </a:r>
                    </a:p>
                  </a:txBody>
                  <a:tcPr>
                    <a:solidFill>
                      <a:schemeClr val="bg1"/>
                    </a:solidFill>
                  </a:tcPr>
                </a:tc>
                <a:tc>
                  <a:txBody>
                    <a:bodyPr/>
                    <a:lstStyle/>
                    <a:p>
                      <a:pPr algn="ctr"/>
                      <a:r>
                        <a:rPr lang="en-GB" sz="1400" noProof="0" dirty="0"/>
                        <a:t>Revised</a:t>
                      </a:r>
                    </a:p>
                  </a:txBody>
                  <a:tcPr>
                    <a:solidFill>
                      <a:schemeClr val="bg1"/>
                    </a:solidFill>
                  </a:tcPr>
                </a:tc>
                <a:tc>
                  <a:txBody>
                    <a:bodyPr/>
                    <a:lstStyle/>
                    <a:p>
                      <a:pPr algn="ctr"/>
                      <a:r>
                        <a:rPr lang="de-DE" sz="1400" dirty="0"/>
                        <a:t>2017</a:t>
                      </a:r>
                    </a:p>
                  </a:txBody>
                  <a:tcPr>
                    <a:solidFill>
                      <a:schemeClr val="bg1"/>
                    </a:solidFill>
                  </a:tcPr>
                </a:tc>
                <a:extLst>
                  <a:ext uri="{0D108BD9-81ED-4DB2-BD59-A6C34878D82A}">
                    <a16:rowId xmlns="" xmlns:a16="http://schemas.microsoft.com/office/drawing/2014/main" val="10001"/>
                  </a:ext>
                </a:extLst>
              </a:tr>
              <a:tr h="252450">
                <a:tc>
                  <a:txBody>
                    <a:bodyPr/>
                    <a:lstStyle/>
                    <a:p>
                      <a:pPr algn="l"/>
                      <a:r>
                        <a:rPr lang="en-GB" sz="1400" noProof="0" dirty="0"/>
                        <a:t>Comparators &amp; Comparisons: Direct and indirect comparisons</a:t>
                      </a:r>
                    </a:p>
                  </a:txBody>
                  <a:tcPr>
                    <a:solidFill>
                      <a:schemeClr val="bg1"/>
                    </a:solidFill>
                  </a:tcPr>
                </a:tc>
                <a:tc>
                  <a:txBody>
                    <a:bodyPr/>
                    <a:lstStyle/>
                    <a:p>
                      <a:pPr algn="ctr"/>
                      <a:r>
                        <a:rPr lang="en-GB" sz="1400" noProof="0" dirty="0"/>
                        <a:t>Under Revision</a:t>
                      </a:r>
                    </a:p>
                  </a:txBody>
                  <a:tcPr>
                    <a:solidFill>
                      <a:schemeClr val="bg1"/>
                    </a:solidFill>
                  </a:tcPr>
                </a:tc>
                <a:tc>
                  <a:txBody>
                    <a:bodyPr/>
                    <a:lstStyle/>
                    <a:p>
                      <a:pPr algn="ctr"/>
                      <a:r>
                        <a:rPr lang="de-DE" sz="1400" dirty="0"/>
                        <a:t>2018</a:t>
                      </a:r>
                    </a:p>
                  </a:txBody>
                  <a:tcPr>
                    <a:solidFill>
                      <a:schemeClr val="bg1"/>
                    </a:solidFill>
                  </a:tcPr>
                </a:tc>
                <a:extLst>
                  <a:ext uri="{0D108BD9-81ED-4DB2-BD59-A6C34878D82A}">
                    <a16:rowId xmlns="" xmlns:a16="http://schemas.microsoft.com/office/drawing/2014/main" val="10002"/>
                  </a:ext>
                </a:extLst>
              </a:tr>
              <a:tr h="252450">
                <a:tc>
                  <a:txBody>
                    <a:bodyPr/>
                    <a:lstStyle/>
                    <a:p>
                      <a:pPr algn="l"/>
                      <a:r>
                        <a:rPr lang="en-US" sz="1400" dirty="0">
                          <a:effectLst/>
                        </a:rPr>
                        <a:t>Critical assessment of economic evaluations</a:t>
                      </a:r>
                      <a:endParaRPr lang="de-DE" sz="14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t>Under development</a:t>
                      </a:r>
                    </a:p>
                  </a:txBody>
                  <a:tcPr>
                    <a:solidFill>
                      <a:schemeClr val="bg1"/>
                    </a:solidFill>
                  </a:tcPr>
                </a:tc>
                <a:tc>
                  <a:txBody>
                    <a:bodyPr/>
                    <a:lstStyle/>
                    <a:p>
                      <a:pPr algn="ctr"/>
                      <a:r>
                        <a:rPr lang="de-DE" sz="1400" dirty="0"/>
                        <a:t>2018</a:t>
                      </a:r>
                    </a:p>
                  </a:txBody>
                  <a:tcPr>
                    <a:solidFill>
                      <a:schemeClr val="bg1"/>
                    </a:solidFill>
                  </a:tcPr>
                </a:tc>
                <a:extLst>
                  <a:ext uri="{0D108BD9-81ED-4DB2-BD59-A6C34878D82A}">
                    <a16:rowId xmlns="" xmlns:a16="http://schemas.microsoft.com/office/drawing/2014/main" val="1703890322"/>
                  </a:ext>
                </a:extLst>
              </a:tr>
              <a:tr h="398395">
                <a:tc>
                  <a:txBody>
                    <a:bodyPr/>
                    <a:lstStyle/>
                    <a:p>
                      <a:pPr algn="l"/>
                      <a:r>
                        <a:rPr lang="en-US" sz="1400" dirty="0">
                          <a:effectLst/>
                        </a:rPr>
                        <a:t>Critical assessment of clinical evaluations </a:t>
                      </a:r>
                      <a:endParaRPr lang="de-DE" sz="1400" dirty="0"/>
                    </a:p>
                  </a:txBody>
                  <a:tcPr>
                    <a:solidFill>
                      <a:schemeClr val="bg1"/>
                    </a:solidFill>
                  </a:tcPr>
                </a:tc>
                <a:tc>
                  <a:txBody>
                    <a:bodyPr/>
                    <a:lstStyle/>
                    <a:p>
                      <a:pPr algn="ctr"/>
                      <a:r>
                        <a:rPr lang="en-GB" sz="1400" noProof="0" dirty="0"/>
                        <a:t>Under development</a:t>
                      </a:r>
                    </a:p>
                  </a:txBody>
                  <a:tcPr>
                    <a:solidFill>
                      <a:schemeClr val="bg1"/>
                    </a:solidFill>
                  </a:tcPr>
                </a:tc>
                <a:tc>
                  <a:txBody>
                    <a:bodyPr/>
                    <a:lstStyle/>
                    <a:p>
                      <a:pPr algn="ctr"/>
                      <a:r>
                        <a:rPr lang="de-DE" sz="1400" dirty="0"/>
                        <a:t>2019</a:t>
                      </a:r>
                    </a:p>
                  </a:txBody>
                  <a:tcPr>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937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WP6-related Training </a:t>
            </a:r>
            <a:r>
              <a:rPr lang="de-DE" dirty="0" err="1"/>
              <a:t>Activities</a:t>
            </a:r>
            <a:r>
              <a:rPr lang="de-DE" dirty="0"/>
              <a:t/>
            </a:r>
            <a:br>
              <a:rPr lang="de-DE" dirty="0"/>
            </a:br>
            <a:r>
              <a:rPr lang="de-DE" sz="1800" dirty="0">
                <a:solidFill>
                  <a:srgbClr val="FF6600"/>
                </a:solidFill>
              </a:rPr>
              <a:t>Development and Revision of Training Modules</a:t>
            </a:r>
            <a:endParaRPr lang="de-DE" sz="1800" dirty="0"/>
          </a:p>
        </p:txBody>
      </p:sp>
      <p:sp>
        <p:nvSpPr>
          <p:cNvPr id="4" name="Fußzeilenplatzhalter 3"/>
          <p:cNvSpPr>
            <a:spLocks noGrp="1"/>
          </p:cNvSpPr>
          <p:nvPr>
            <p:ph type="ftr" sz="quarter" idx="15"/>
          </p:nvPr>
        </p:nvSpPr>
        <p:spPr/>
        <p:txBody>
          <a:bodyPr/>
          <a:lstStyle/>
          <a:p>
            <a:r>
              <a:rPr lang="en-US">
                <a:solidFill>
                  <a:srgbClr val="C0C0C0"/>
                </a:solidFill>
              </a:rPr>
              <a:t>European network for Health Technology Assessment | JA2 2012-2015 | www.eunethta.eu</a:t>
            </a:r>
            <a:endParaRPr lang="en-GB" dirty="0">
              <a:solidFill>
                <a:srgbClr val="C0C0C0"/>
              </a:solidFill>
            </a:endParaRPr>
          </a:p>
        </p:txBody>
      </p:sp>
      <p:sp>
        <p:nvSpPr>
          <p:cNvPr id="5" name="Foliennummernplatzhalter 4"/>
          <p:cNvSpPr>
            <a:spLocks noGrp="1"/>
          </p:cNvSpPr>
          <p:nvPr>
            <p:ph type="sldNum" sz="quarter" idx="16"/>
          </p:nvPr>
        </p:nvSpPr>
        <p:spPr/>
        <p:txBody>
          <a:bodyPr/>
          <a:lstStyle/>
          <a:p>
            <a:fld id="{1E4993A5-71AC-4FC9-BA31-3E15C92EC108}" type="slidenum">
              <a:rPr lang="en-GB" smtClean="0"/>
              <a:pPr/>
              <a:t>52</a:t>
            </a:fld>
            <a:endParaRPr lang="en-GB" dirty="0"/>
          </a:p>
        </p:txBody>
      </p:sp>
      <p:sp>
        <p:nvSpPr>
          <p:cNvPr id="6" name="Textplatzhalter 5"/>
          <p:cNvSpPr>
            <a:spLocks noGrp="1"/>
          </p:cNvSpPr>
          <p:nvPr>
            <p:ph type="body" sz="quarter" idx="17"/>
          </p:nvPr>
        </p:nvSpPr>
        <p:spPr/>
        <p:txBody>
          <a:bodyPr/>
          <a:lstStyle/>
          <a:p>
            <a:endParaRPr lang="de-DE"/>
          </a:p>
        </p:txBody>
      </p:sp>
      <p:grpSp>
        <p:nvGrpSpPr>
          <p:cNvPr id="2" name="Gruppieren 1"/>
          <p:cNvGrpSpPr/>
          <p:nvPr/>
        </p:nvGrpSpPr>
        <p:grpSpPr>
          <a:xfrm>
            <a:off x="6372200" y="116632"/>
            <a:ext cx="2664296" cy="1296144"/>
            <a:chOff x="24638954" y="21426601"/>
            <a:chExt cx="4140000" cy="1415463"/>
          </a:xfrm>
        </p:grpSpPr>
        <p:sp>
          <p:nvSpPr>
            <p:cNvPr id="15" name="Rechteck 14"/>
            <p:cNvSpPr>
              <a:spLocks noChangeAspect="1"/>
            </p:cNvSpPr>
            <p:nvPr/>
          </p:nvSpPr>
          <p:spPr>
            <a:xfrm>
              <a:off x="25985787" y="21698668"/>
              <a:ext cx="2793167" cy="907485"/>
            </a:xfrm>
            <a:prstGeom prst="rect">
              <a:avLst/>
            </a:prstGeom>
          </p:spPr>
          <p:txBody>
            <a:bodyPr wrap="square" lIns="91429" tIns="45715" rIns="91429" bIns="45715">
              <a:spAutoFit/>
            </a:bodyPr>
            <a:lstStyle/>
            <a:p>
              <a:pPr marL="107987" defTabSz="1280006" fontAlgn="auto">
                <a:spcBef>
                  <a:spcPts val="0"/>
                </a:spcBef>
                <a:spcAft>
                  <a:spcPts val="0"/>
                </a:spcAft>
                <a:buClr>
                  <a:srgbClr val="FF6600"/>
                </a:buClr>
                <a:buSzPct val="100000"/>
                <a:defRPr/>
              </a:pPr>
              <a:r>
                <a:rPr lang="en-GB" sz="1200" b="1" kern="0" dirty="0">
                  <a:solidFill>
                    <a:srgbClr val="505050"/>
                  </a:solidFill>
                  <a:latin typeface="Calibri"/>
                  <a:cs typeface="+mn-cs"/>
                </a:rPr>
                <a:t>Training Activities</a:t>
              </a:r>
              <a:br>
                <a:rPr lang="en-GB" sz="1200" b="1" kern="0" dirty="0">
                  <a:solidFill>
                    <a:srgbClr val="505050"/>
                  </a:solidFill>
                  <a:latin typeface="Calibri"/>
                  <a:cs typeface="+mn-cs"/>
                </a:rPr>
              </a:br>
              <a:r>
                <a:rPr lang="en-GB" sz="1200" i="1" kern="0" dirty="0">
                  <a:solidFill>
                    <a:srgbClr val="9B9B9B"/>
                  </a:solidFill>
                  <a:latin typeface="Calibri"/>
                  <a:cs typeface="+mn-cs"/>
                </a:rPr>
                <a:t>(on how to apply QM measures and use tools and methodology)</a:t>
              </a:r>
            </a:p>
          </p:txBody>
        </p:sp>
        <p:grpSp>
          <p:nvGrpSpPr>
            <p:cNvPr id="16" name="Gruppieren 15"/>
            <p:cNvGrpSpPr>
              <a:grpSpLocks noChangeAspect="1"/>
            </p:cNvGrpSpPr>
            <p:nvPr/>
          </p:nvGrpSpPr>
          <p:grpSpPr>
            <a:xfrm>
              <a:off x="24893587" y="21729241"/>
              <a:ext cx="1189634" cy="832024"/>
              <a:chOff x="908720" y="5457056"/>
              <a:chExt cx="1296144" cy="792088"/>
            </a:xfrm>
          </p:grpSpPr>
          <p:sp>
            <p:nvSpPr>
              <p:cNvPr id="17" name="Trapezoid 16"/>
              <p:cNvSpPr/>
              <p:nvPr/>
            </p:nvSpPr>
            <p:spPr>
              <a:xfrm>
                <a:off x="1001911" y="6041231"/>
                <a:ext cx="108000" cy="144016"/>
              </a:xfrm>
              <a:prstGeom prst="trapezoid">
                <a:avLst/>
              </a:prstGeom>
              <a:solidFill>
                <a:srgbClr val="C0C0C0"/>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2500" kern="0">
                  <a:ln>
                    <a:solidFill>
                      <a:srgbClr val="505050"/>
                    </a:solidFill>
                  </a:ln>
                  <a:solidFill>
                    <a:prstClr val="white"/>
                  </a:solidFill>
                  <a:latin typeface="Calibri"/>
                  <a:cs typeface="+mn-cs"/>
                </a:endParaRPr>
              </a:p>
            </p:txBody>
          </p:sp>
          <p:sp>
            <p:nvSpPr>
              <p:cNvPr id="18" name="Flussdiagramm: Verzögerung 17"/>
              <p:cNvSpPr/>
              <p:nvPr/>
            </p:nvSpPr>
            <p:spPr>
              <a:xfrm rot="5400000">
                <a:off x="1304764" y="5637076"/>
                <a:ext cx="504056" cy="720080"/>
              </a:xfrm>
              <a:prstGeom prst="flowChartDelay">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2500" kern="0">
                  <a:ln>
                    <a:solidFill>
                      <a:srgbClr val="505050"/>
                    </a:solidFill>
                  </a:ln>
                  <a:solidFill>
                    <a:prstClr val="white"/>
                  </a:solidFill>
                  <a:latin typeface="Calibri"/>
                  <a:cs typeface="+mn-cs"/>
                </a:endParaRPr>
              </a:p>
            </p:txBody>
          </p:sp>
          <p:sp>
            <p:nvSpPr>
              <p:cNvPr id="19" name="Flussdiagramm: Verzweigung 18"/>
              <p:cNvSpPr/>
              <p:nvPr/>
            </p:nvSpPr>
            <p:spPr>
              <a:xfrm>
                <a:off x="908720" y="5457056"/>
                <a:ext cx="1296144" cy="504056"/>
              </a:xfrm>
              <a:prstGeom prst="flowChartDecision">
                <a:avLst/>
              </a:prstGeom>
              <a:solidFill>
                <a:srgbClr val="FFD699"/>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2500" kern="0">
                  <a:ln>
                    <a:solidFill>
                      <a:srgbClr val="505050"/>
                    </a:solidFill>
                  </a:ln>
                  <a:solidFill>
                    <a:prstClr val="white"/>
                  </a:solidFill>
                  <a:latin typeface="Calibri"/>
                  <a:cs typeface="+mn-cs"/>
                </a:endParaRPr>
              </a:p>
            </p:txBody>
          </p:sp>
          <p:cxnSp>
            <p:nvCxnSpPr>
              <p:cNvPr id="20" name="Gerade Verbindung 152"/>
              <p:cNvCxnSpPr/>
              <p:nvPr/>
            </p:nvCxnSpPr>
            <p:spPr>
              <a:xfrm>
                <a:off x="1055911" y="5709084"/>
                <a:ext cx="0" cy="288032"/>
              </a:xfrm>
              <a:prstGeom prst="line">
                <a:avLst/>
              </a:prstGeom>
              <a:solidFill>
                <a:srgbClr val="C0C0C0"/>
              </a:solidFill>
              <a:ln w="6350" cap="flat" cmpd="sng" algn="ctr">
                <a:solidFill>
                  <a:srgbClr val="505050"/>
                </a:solidFill>
                <a:prstDash val="solid"/>
              </a:ln>
              <a:effectLst/>
            </p:spPr>
          </p:cxnSp>
          <p:cxnSp>
            <p:nvCxnSpPr>
              <p:cNvPr id="21" name="Gerade Verbindung 153"/>
              <p:cNvCxnSpPr/>
              <p:nvPr/>
            </p:nvCxnSpPr>
            <p:spPr>
              <a:xfrm flipH="1">
                <a:off x="1052735" y="5705450"/>
                <a:ext cx="351656" cy="0"/>
              </a:xfrm>
              <a:prstGeom prst="line">
                <a:avLst/>
              </a:prstGeom>
              <a:solidFill>
                <a:srgbClr val="C0C0C0"/>
              </a:solidFill>
              <a:ln w="6350" cap="flat" cmpd="sng" algn="ctr">
                <a:solidFill>
                  <a:srgbClr val="505050"/>
                </a:solidFill>
                <a:prstDash val="solid"/>
              </a:ln>
              <a:effectLst/>
            </p:spPr>
          </p:cxnSp>
          <p:sp>
            <p:nvSpPr>
              <p:cNvPr id="22" name="Ellipse 21"/>
              <p:cNvSpPr/>
              <p:nvPr/>
            </p:nvSpPr>
            <p:spPr>
              <a:xfrm>
                <a:off x="983903" y="5961112"/>
                <a:ext cx="144016" cy="108012"/>
              </a:xfrm>
              <a:prstGeom prst="ellipse">
                <a:avLst/>
              </a:prstGeom>
              <a:solidFill>
                <a:srgbClr val="C0C0C0"/>
              </a:solidFill>
              <a:ln w="6350" cap="flat" cmpd="sng" algn="ctr">
                <a:solidFill>
                  <a:srgbClr val="505050"/>
                </a:solidFill>
                <a:prstDash val="solid"/>
              </a:ln>
              <a:effectLst/>
            </p:spPr>
            <p:txBody>
              <a:bodyPr rtlCol="0" anchor="ctr"/>
              <a:lstStyle/>
              <a:p>
                <a:pPr algn="ctr" defTabSz="1280006" fontAlgn="auto">
                  <a:spcBef>
                    <a:spcPts val="0"/>
                  </a:spcBef>
                  <a:spcAft>
                    <a:spcPts val="0"/>
                  </a:spcAft>
                  <a:defRPr/>
                </a:pPr>
                <a:endParaRPr lang="de-DE" sz="2500" kern="0">
                  <a:ln>
                    <a:solidFill>
                      <a:srgbClr val="505050"/>
                    </a:solidFill>
                  </a:ln>
                  <a:solidFill>
                    <a:prstClr val="white"/>
                  </a:solidFill>
                  <a:latin typeface="Calibri"/>
                  <a:cs typeface="+mn-cs"/>
                </a:endParaRPr>
              </a:p>
            </p:txBody>
          </p:sp>
        </p:grpSp>
        <p:sp>
          <p:nvSpPr>
            <p:cNvPr id="23" name="Abgerundetes Rechteck 22"/>
            <p:cNvSpPr>
              <a:spLocks/>
            </p:cNvSpPr>
            <p:nvPr/>
          </p:nvSpPr>
          <p:spPr>
            <a:xfrm>
              <a:off x="24638954" y="21426601"/>
              <a:ext cx="4140000" cy="1415463"/>
            </a:xfrm>
            <a:prstGeom prst="roundRect">
              <a:avLst>
                <a:gd name="adj" fmla="val 9951"/>
              </a:avLst>
            </a:prstGeom>
            <a:noFill/>
            <a:ln w="6350" cap="flat" cmpd="sng" algn="ctr">
              <a:solidFill>
                <a:srgbClr val="505050"/>
              </a:solidFill>
              <a:prstDash val="solid"/>
            </a:ln>
            <a:effectLst/>
          </p:spPr>
          <p:txBody>
            <a:bodyPr rtlCol="0" anchor="ctr"/>
            <a:lstStyle/>
            <a:p>
              <a:pPr algn="ctr" defTabSz="1280006" fontAlgn="auto">
                <a:spcBef>
                  <a:spcPts val="0"/>
                </a:spcBef>
                <a:spcAft>
                  <a:spcPts val="0"/>
                </a:spcAft>
              </a:pPr>
              <a:endParaRPr lang="en-GB" sz="1600" b="1" kern="0" dirty="0">
                <a:solidFill>
                  <a:srgbClr val="FF6600"/>
                </a:solidFill>
                <a:latin typeface="Calibri"/>
                <a:cs typeface="+mn-cs"/>
              </a:endParaRPr>
            </a:p>
          </p:txBody>
        </p:sp>
      </p:grpSp>
      <p:pic>
        <p:nvPicPr>
          <p:cNvPr id="8" name="Grafik 7"/>
          <p:cNvPicPr>
            <a:picLocks noChangeAspect="1"/>
          </p:cNvPicPr>
          <p:nvPr/>
        </p:nvPicPr>
        <p:blipFill rotWithShape="1">
          <a:blip r:embed="rId3"/>
          <a:srcRect l="965" t="6873" r="5510" b="4094"/>
          <a:stretch/>
        </p:blipFill>
        <p:spPr>
          <a:xfrm>
            <a:off x="465986" y="1838486"/>
            <a:ext cx="5402157" cy="3047031"/>
          </a:xfrm>
          <a:prstGeom prst="rect">
            <a:avLst/>
          </a:prstGeom>
        </p:spPr>
      </p:pic>
      <p:pic>
        <p:nvPicPr>
          <p:cNvPr id="7" name="Grafik 6"/>
          <p:cNvPicPr>
            <a:picLocks noChangeAspect="1"/>
          </p:cNvPicPr>
          <p:nvPr/>
        </p:nvPicPr>
        <p:blipFill>
          <a:blip r:embed="rId4"/>
          <a:stretch>
            <a:fillRect/>
          </a:stretch>
        </p:blipFill>
        <p:spPr>
          <a:xfrm>
            <a:off x="647972" y="4043265"/>
            <a:ext cx="2664296" cy="1919366"/>
          </a:xfrm>
          <a:prstGeom prst="rect">
            <a:avLst/>
          </a:prstGeom>
          <a:ln>
            <a:solidFill>
              <a:srgbClr val="505050"/>
            </a:solidFill>
          </a:ln>
        </p:spPr>
      </p:pic>
      <p:pic>
        <p:nvPicPr>
          <p:cNvPr id="9" name="Picture 8"/>
          <p:cNvPicPr>
            <a:picLocks noChangeAspect="1"/>
          </p:cNvPicPr>
          <p:nvPr/>
        </p:nvPicPr>
        <p:blipFill>
          <a:blip r:embed="rId5"/>
          <a:stretch>
            <a:fillRect/>
          </a:stretch>
        </p:blipFill>
        <p:spPr>
          <a:xfrm>
            <a:off x="3859635" y="1628800"/>
            <a:ext cx="3160637" cy="1762567"/>
          </a:xfrm>
          <a:prstGeom prst="rect">
            <a:avLst/>
          </a:prstGeom>
        </p:spPr>
      </p:pic>
      <p:pic>
        <p:nvPicPr>
          <p:cNvPr id="10" name="Picture 9"/>
          <p:cNvPicPr>
            <a:picLocks noChangeAspect="1"/>
          </p:cNvPicPr>
          <p:nvPr/>
        </p:nvPicPr>
        <p:blipFill>
          <a:blip r:embed="rId6"/>
          <a:stretch>
            <a:fillRect/>
          </a:stretch>
        </p:blipFill>
        <p:spPr>
          <a:xfrm>
            <a:off x="4287825" y="2306324"/>
            <a:ext cx="3160637" cy="1770748"/>
          </a:xfrm>
          <a:prstGeom prst="rect">
            <a:avLst/>
          </a:prstGeom>
        </p:spPr>
      </p:pic>
      <p:pic>
        <p:nvPicPr>
          <p:cNvPr id="12" name="Picture 11"/>
          <p:cNvPicPr>
            <a:picLocks noChangeAspect="1"/>
          </p:cNvPicPr>
          <p:nvPr/>
        </p:nvPicPr>
        <p:blipFill>
          <a:blip r:embed="rId7"/>
          <a:stretch>
            <a:fillRect/>
          </a:stretch>
        </p:blipFill>
        <p:spPr>
          <a:xfrm>
            <a:off x="5001006" y="2971955"/>
            <a:ext cx="3158941" cy="1777524"/>
          </a:xfrm>
          <a:prstGeom prst="rect">
            <a:avLst/>
          </a:prstGeom>
        </p:spPr>
      </p:pic>
      <p:pic>
        <p:nvPicPr>
          <p:cNvPr id="11" name="Picture 10"/>
          <p:cNvPicPr>
            <a:picLocks noChangeAspect="1"/>
          </p:cNvPicPr>
          <p:nvPr/>
        </p:nvPicPr>
        <p:blipFill>
          <a:blip r:embed="rId8"/>
          <a:stretch>
            <a:fillRect/>
          </a:stretch>
        </p:blipFill>
        <p:spPr>
          <a:xfrm>
            <a:off x="5338544" y="3843926"/>
            <a:ext cx="3160637" cy="1819609"/>
          </a:xfrm>
          <a:prstGeom prst="rect">
            <a:avLst/>
          </a:prstGeom>
        </p:spPr>
      </p:pic>
      <p:pic>
        <p:nvPicPr>
          <p:cNvPr id="13" name="Picture 12"/>
          <p:cNvPicPr>
            <a:picLocks noChangeAspect="1"/>
          </p:cNvPicPr>
          <p:nvPr/>
        </p:nvPicPr>
        <p:blipFill>
          <a:blip r:embed="rId9"/>
          <a:stretch>
            <a:fillRect/>
          </a:stretch>
        </p:blipFill>
        <p:spPr>
          <a:xfrm>
            <a:off x="5968907" y="4749479"/>
            <a:ext cx="3160637" cy="1787735"/>
          </a:xfrm>
          <a:prstGeom prst="rect">
            <a:avLst/>
          </a:prstGeom>
        </p:spPr>
      </p:pic>
    </p:spTree>
    <p:extLst>
      <p:ext uri="{BB962C8B-B14F-4D97-AF65-F5344CB8AC3E}">
        <p14:creationId xmlns:p14="http://schemas.microsoft.com/office/powerpoint/2010/main" val="362241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title"/>
          </p:nvPr>
        </p:nvSpPr>
        <p:spPr/>
        <p:txBody>
          <a:bodyPr/>
          <a:lstStyle/>
          <a:p>
            <a:r>
              <a:rPr lang="nl-NL" dirty="0" err="1">
                <a:solidFill>
                  <a:schemeClr val="bg1"/>
                </a:solidFill>
                <a:latin typeface="Arial" charset="0"/>
                <a:cs typeface="Arial" charset="0"/>
              </a:rPr>
              <a:t>Thank</a:t>
            </a:r>
            <a:r>
              <a:rPr lang="nl-NL" dirty="0">
                <a:solidFill>
                  <a:schemeClr val="bg1"/>
                </a:solidFill>
                <a:latin typeface="Arial" charset="0"/>
                <a:cs typeface="Arial" charset="0"/>
              </a:rPr>
              <a:t> </a:t>
            </a:r>
            <a:r>
              <a:rPr lang="nl-NL" dirty="0" err="1">
                <a:solidFill>
                  <a:schemeClr val="bg1"/>
                </a:solidFill>
                <a:latin typeface="Arial" charset="0"/>
                <a:cs typeface="Arial" charset="0"/>
              </a:rPr>
              <a:t>you</a:t>
            </a:r>
            <a:r>
              <a:rPr lang="nl-NL" dirty="0">
                <a:solidFill>
                  <a:schemeClr val="bg1"/>
                </a:solidFill>
                <a:latin typeface="Arial" charset="0"/>
                <a:cs typeface="Arial" charset="0"/>
              </a:rPr>
              <a:t/>
            </a:r>
            <a:br>
              <a:rPr lang="nl-NL" dirty="0">
                <a:solidFill>
                  <a:schemeClr val="bg1"/>
                </a:solidFill>
                <a:latin typeface="Arial" charset="0"/>
                <a:cs typeface="Arial" charset="0"/>
              </a:rPr>
            </a:br>
            <a:r>
              <a:rPr lang="en-US" altLang="nl-NL" sz="4000" dirty="0">
                <a:solidFill>
                  <a:schemeClr val="bg1"/>
                </a:solidFill>
                <a:cs typeface="MS PGothic" charset="-128"/>
              </a:rPr>
              <a:t>Any Questions?</a:t>
            </a:r>
            <a:endParaRPr lang="nl-NL" sz="4000" dirty="0">
              <a:solidFill>
                <a:schemeClr val="bg1"/>
              </a:solidFill>
              <a:latin typeface="Arial" charset="0"/>
              <a:cs typeface="Arial" charset="0"/>
            </a:endParaRPr>
          </a:p>
        </p:txBody>
      </p:sp>
      <p:sp>
        <p:nvSpPr>
          <p:cNvPr id="3" name="Marcador de texto 2"/>
          <p:cNvSpPr>
            <a:spLocks noGrp="1"/>
          </p:cNvSpPr>
          <p:nvPr>
            <p:ph type="body" sz="quarter" idx="17"/>
          </p:nvPr>
        </p:nvSpPr>
        <p:spPr/>
        <p:txBody>
          <a:bodyPr/>
          <a:lstStyle/>
          <a:p>
            <a:endParaRPr lang="es-ES"/>
          </a:p>
        </p:txBody>
      </p:sp>
    </p:spTree>
    <p:extLst>
      <p:ext uri="{BB962C8B-B14F-4D97-AF65-F5344CB8AC3E}">
        <p14:creationId xmlns:p14="http://schemas.microsoft.com/office/powerpoint/2010/main" val="3096153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a:t>Implementation status of the first 5 JA3 assessments</a:t>
            </a:r>
          </a:p>
        </p:txBody>
      </p:sp>
      <p:graphicFrame>
        <p:nvGraphicFramePr>
          <p:cNvPr id="3" name="Table 2"/>
          <p:cNvGraphicFramePr>
            <a:graphicFrameLocks noGrp="1"/>
          </p:cNvGraphicFramePr>
          <p:nvPr>
            <p:extLst>
              <p:ext uri="{D42A27DB-BD31-4B8C-83A1-F6EECF244321}">
                <p14:modId xmlns:p14="http://schemas.microsoft.com/office/powerpoint/2010/main" val="228815051"/>
              </p:ext>
            </p:extLst>
          </p:nvPr>
        </p:nvGraphicFramePr>
        <p:xfrm>
          <a:off x="534988" y="1585913"/>
          <a:ext cx="7923212" cy="4145490"/>
        </p:xfrm>
        <a:graphic>
          <a:graphicData uri="http://schemas.openxmlformats.org/drawingml/2006/table">
            <a:tbl>
              <a:tblPr firstRow="1" firstCol="1" bandRow="1">
                <a:tableStyleId>{21E4AEA4-8DFA-4A89-87EB-49C32662AFE0}</a:tableStyleId>
              </a:tblPr>
              <a:tblGrid>
                <a:gridCol w="2387399">
                  <a:extLst>
                    <a:ext uri="{9D8B030D-6E8A-4147-A177-3AD203B41FA5}">
                      <a16:colId xmlns="" xmlns:a16="http://schemas.microsoft.com/office/drawing/2014/main" val="20000"/>
                    </a:ext>
                  </a:extLst>
                </a:gridCol>
                <a:gridCol w="993625">
                  <a:extLst>
                    <a:ext uri="{9D8B030D-6E8A-4147-A177-3AD203B41FA5}">
                      <a16:colId xmlns="" xmlns:a16="http://schemas.microsoft.com/office/drawing/2014/main" val="20001"/>
                    </a:ext>
                  </a:extLst>
                </a:gridCol>
                <a:gridCol w="1281130">
                  <a:extLst>
                    <a:ext uri="{9D8B030D-6E8A-4147-A177-3AD203B41FA5}">
                      <a16:colId xmlns="" xmlns:a16="http://schemas.microsoft.com/office/drawing/2014/main" val="20002"/>
                    </a:ext>
                  </a:extLst>
                </a:gridCol>
                <a:gridCol w="1630529">
                  <a:extLst>
                    <a:ext uri="{9D8B030D-6E8A-4147-A177-3AD203B41FA5}">
                      <a16:colId xmlns="" xmlns:a16="http://schemas.microsoft.com/office/drawing/2014/main" val="20003"/>
                    </a:ext>
                  </a:extLst>
                </a:gridCol>
                <a:gridCol w="1630529">
                  <a:extLst>
                    <a:ext uri="{9D8B030D-6E8A-4147-A177-3AD203B41FA5}">
                      <a16:colId xmlns="" xmlns:a16="http://schemas.microsoft.com/office/drawing/2014/main" val="20004"/>
                    </a:ext>
                  </a:extLst>
                </a:gridCol>
              </a:tblGrid>
              <a:tr h="858311">
                <a:tc>
                  <a:txBody>
                    <a:bodyPr/>
                    <a:lstStyle/>
                    <a:p>
                      <a:pPr>
                        <a:spcAft>
                          <a:spcPts val="0"/>
                        </a:spcAft>
                      </a:pPr>
                      <a:r>
                        <a:rPr lang="en-GB" sz="1600" dirty="0">
                          <a:effectLst/>
                        </a:rPr>
                        <a:t>Assessment</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spcAft>
                          <a:spcPts val="0"/>
                        </a:spcAft>
                      </a:pPr>
                      <a:r>
                        <a:rPr lang="en-GB" sz="1600" dirty="0">
                          <a:effectLst/>
                        </a:rPr>
                        <a:t>Did not use</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spcAft>
                          <a:spcPts val="0"/>
                        </a:spcAft>
                      </a:pPr>
                      <a:r>
                        <a:rPr lang="en-GB" sz="1600" dirty="0">
                          <a:effectLst/>
                        </a:rPr>
                        <a:t>Used in</a:t>
                      </a:r>
                      <a:r>
                        <a:rPr lang="en-GB" sz="1600" baseline="0" dirty="0">
                          <a:effectLst/>
                        </a:rPr>
                        <a:t> </a:t>
                      </a:r>
                      <a:r>
                        <a:rPr lang="en-GB" sz="1600" dirty="0">
                          <a:effectLst/>
                        </a:rPr>
                        <a:t>assessment procedures</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spcAft>
                          <a:spcPts val="0"/>
                        </a:spcAft>
                      </a:pPr>
                      <a:r>
                        <a:rPr lang="en-GB" sz="1600" baseline="0" dirty="0">
                          <a:effectLst/>
                          <a:latin typeface="Arial" panose="020B0604020202020204" pitchFamily="34" charset="0"/>
                          <a:ea typeface="Times New Roman" panose="02020603050405020304" pitchFamily="18" charset="0"/>
                          <a:cs typeface="Arial" panose="020B0604020202020204" pitchFamily="34" charset="0"/>
                        </a:rPr>
                        <a:t>Di</a:t>
                      </a:r>
                      <a:r>
                        <a:rPr lang="en-GB" sz="1600" dirty="0">
                          <a:effectLst/>
                          <a:latin typeface="Arial" panose="020B0604020202020204" pitchFamily="34" charset="0"/>
                          <a:ea typeface="Times New Roman" panose="02020603050405020304" pitchFamily="18" charset="0"/>
                          <a:cs typeface="Arial" panose="020B0604020202020204" pitchFamily="34" charset="0"/>
                        </a:rPr>
                        <a:t>ssemination of the </a:t>
                      </a:r>
                      <a:r>
                        <a:rPr lang="en-GB" sz="1600" dirty="0" err="1">
                          <a:effectLst/>
                          <a:latin typeface="Arial" panose="020B0604020202020204" pitchFamily="34" charset="0"/>
                          <a:ea typeface="Times New Roman" panose="02020603050405020304" pitchFamily="18" charset="0"/>
                          <a:cs typeface="Arial" panose="020B0604020202020204" pitchFamily="34" charset="0"/>
                        </a:rPr>
                        <a:t>EUnetHTA</a:t>
                      </a:r>
                      <a:r>
                        <a:rPr lang="en-GB" sz="1600" dirty="0">
                          <a:effectLst/>
                          <a:latin typeface="Arial" panose="020B0604020202020204" pitchFamily="34" charset="0"/>
                          <a:ea typeface="Times New Roman" panose="02020603050405020304" pitchFamily="18" charset="0"/>
                          <a:cs typeface="Arial" panose="020B0604020202020204" pitchFamily="34" charset="0"/>
                        </a:rPr>
                        <a:t> assessment</a:t>
                      </a:r>
                    </a:p>
                  </a:txBody>
                  <a:tcPr marL="51440" marR="51440" marT="0" marB="0"/>
                </a:tc>
                <a:tc>
                  <a:txBody>
                    <a:bodyPr/>
                    <a:lstStyle/>
                    <a:p>
                      <a:pPr>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number of uses reported</a:t>
                      </a:r>
                    </a:p>
                  </a:txBody>
                  <a:tcPr marL="51440" marR="51440" marT="0" marB="0">
                    <a:solidFill>
                      <a:schemeClr val="accent1">
                        <a:lumMod val="60000"/>
                        <a:lumOff val="40000"/>
                      </a:schemeClr>
                    </a:solidFill>
                  </a:tcPr>
                </a:tc>
                <a:extLst>
                  <a:ext uri="{0D108BD9-81ED-4DB2-BD59-A6C34878D82A}">
                    <a16:rowId xmlns="" xmlns:a16="http://schemas.microsoft.com/office/drawing/2014/main" val="10000"/>
                  </a:ext>
                </a:extLst>
              </a:tr>
              <a:tr h="487785">
                <a:tc>
                  <a:txBody>
                    <a:bodyPr/>
                    <a:lstStyle/>
                    <a:p>
                      <a:pPr>
                        <a:spcAft>
                          <a:spcPts val="0"/>
                        </a:spcAft>
                      </a:pPr>
                      <a:r>
                        <a:rPr lang="en-GB" sz="1600" dirty="0">
                          <a:effectLst/>
                        </a:rPr>
                        <a:t>OTC01: Wearable cardioverter-defibrillators</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2</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4</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5</a:t>
                      </a:r>
                    </a:p>
                  </a:txBody>
                  <a:tcPr marL="68586" marR="68586" marT="0" marB="0"/>
                </a:tc>
                <a:tc>
                  <a:txBody>
                    <a:bodyPr/>
                    <a:lstStyle/>
                    <a:p>
                      <a:pPr algn="ctr">
                        <a:spcAft>
                          <a:spcPts val="0"/>
                        </a:spcAft>
                      </a:pPr>
                      <a:r>
                        <a:rPr lang="en-GB" sz="1800" b="1" dirty="0">
                          <a:solidFill>
                            <a:srgbClr val="000000"/>
                          </a:solidFill>
                          <a:effectLst/>
                          <a:latin typeface="+mn-lt"/>
                          <a:ea typeface="Times New Roman" panose="02020603050405020304" pitchFamily="18" charset="0"/>
                        </a:rPr>
                        <a:t>9</a:t>
                      </a:r>
                    </a:p>
                  </a:txBody>
                  <a:tcPr marL="68586" marR="68586" marT="0" marB="0">
                    <a:solidFill>
                      <a:schemeClr val="accent1">
                        <a:lumMod val="60000"/>
                        <a:lumOff val="40000"/>
                      </a:schemeClr>
                    </a:solidFill>
                  </a:tcPr>
                </a:tc>
                <a:extLst>
                  <a:ext uri="{0D108BD9-81ED-4DB2-BD59-A6C34878D82A}">
                    <a16:rowId xmlns="" xmlns:a16="http://schemas.microsoft.com/office/drawing/2014/main" val="10001"/>
                  </a:ext>
                </a:extLst>
              </a:tr>
              <a:tr h="487785">
                <a:tc>
                  <a:txBody>
                    <a:bodyPr/>
                    <a:lstStyle/>
                    <a:p>
                      <a:pPr>
                        <a:spcAft>
                          <a:spcPts val="0"/>
                        </a:spcAft>
                      </a:pPr>
                      <a:r>
                        <a:rPr lang="en-GB" sz="1600" dirty="0">
                          <a:effectLst/>
                        </a:rPr>
                        <a:t>OTCA02: Antibacterial-coated Sutures</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1</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4</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3</a:t>
                      </a:r>
                    </a:p>
                  </a:txBody>
                  <a:tcPr marL="68586" marR="68586" marT="0" marB="0"/>
                </a:tc>
                <a:tc>
                  <a:txBody>
                    <a:bodyPr/>
                    <a:lstStyle/>
                    <a:p>
                      <a:pPr algn="ctr">
                        <a:spcAft>
                          <a:spcPts val="0"/>
                        </a:spcAft>
                      </a:pPr>
                      <a:r>
                        <a:rPr lang="en-GB" sz="1800" b="1" dirty="0">
                          <a:solidFill>
                            <a:srgbClr val="000000"/>
                          </a:solidFill>
                          <a:effectLst/>
                          <a:latin typeface="+mn-lt"/>
                          <a:ea typeface="Times New Roman" panose="02020603050405020304" pitchFamily="18" charset="0"/>
                        </a:rPr>
                        <a:t>7</a:t>
                      </a:r>
                    </a:p>
                  </a:txBody>
                  <a:tcPr marL="68586" marR="68586" marT="0" marB="0">
                    <a:solidFill>
                      <a:schemeClr val="accent1">
                        <a:lumMod val="60000"/>
                        <a:lumOff val="40000"/>
                      </a:schemeClr>
                    </a:solidFill>
                  </a:tcPr>
                </a:tc>
                <a:extLst>
                  <a:ext uri="{0D108BD9-81ED-4DB2-BD59-A6C34878D82A}">
                    <a16:rowId xmlns="" xmlns:a16="http://schemas.microsoft.com/office/drawing/2014/main" val="10002"/>
                  </a:ext>
                </a:extLst>
              </a:tr>
              <a:tr h="487785">
                <a:tc>
                  <a:txBody>
                    <a:bodyPr/>
                    <a:lstStyle/>
                    <a:p>
                      <a:pPr>
                        <a:spcAft>
                          <a:spcPts val="0"/>
                        </a:spcAft>
                      </a:pPr>
                      <a:r>
                        <a:rPr lang="en-GB" sz="1600" dirty="0">
                          <a:effectLst/>
                        </a:rPr>
                        <a:t>OTCA05: Transcranial magnetic stimulation</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7</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3</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6</a:t>
                      </a:r>
                    </a:p>
                  </a:txBody>
                  <a:tcPr marL="68586" marR="68586" marT="0" marB="0"/>
                </a:tc>
                <a:tc>
                  <a:txBody>
                    <a:bodyPr/>
                    <a:lstStyle/>
                    <a:p>
                      <a:pPr algn="ctr">
                        <a:spcAft>
                          <a:spcPts val="0"/>
                        </a:spcAft>
                      </a:pPr>
                      <a:r>
                        <a:rPr lang="en-GB" sz="1800" b="1" dirty="0">
                          <a:solidFill>
                            <a:srgbClr val="000000"/>
                          </a:solidFill>
                          <a:effectLst/>
                          <a:latin typeface="+mn-lt"/>
                          <a:ea typeface="Times New Roman" panose="02020603050405020304" pitchFamily="18" charset="0"/>
                        </a:rPr>
                        <a:t>9</a:t>
                      </a:r>
                    </a:p>
                  </a:txBody>
                  <a:tcPr marL="68586" marR="68586" marT="0" marB="0">
                    <a:solidFill>
                      <a:schemeClr val="accent1">
                        <a:lumMod val="60000"/>
                        <a:lumOff val="40000"/>
                      </a:schemeClr>
                    </a:solidFill>
                  </a:tcPr>
                </a:tc>
                <a:extLst>
                  <a:ext uri="{0D108BD9-81ED-4DB2-BD59-A6C34878D82A}">
                    <a16:rowId xmlns="" xmlns:a16="http://schemas.microsoft.com/office/drawing/2014/main" val="10003"/>
                  </a:ext>
                </a:extLst>
              </a:tr>
              <a:tr h="487785">
                <a:tc>
                  <a:txBody>
                    <a:bodyPr/>
                    <a:lstStyle/>
                    <a:p>
                      <a:pPr>
                        <a:spcAft>
                          <a:spcPts val="0"/>
                        </a:spcAft>
                      </a:pPr>
                      <a:r>
                        <a:rPr lang="en-GB" sz="1600" dirty="0">
                          <a:effectLst/>
                        </a:rPr>
                        <a:t>PTJA01: </a:t>
                      </a:r>
                      <a:r>
                        <a:rPr lang="en-GB" sz="1600" dirty="0" err="1">
                          <a:effectLst/>
                        </a:rPr>
                        <a:t>Midostaurin</a:t>
                      </a:r>
                      <a:r>
                        <a:rPr lang="en-GB" sz="1600" dirty="0">
                          <a:effectLst/>
                        </a:rPr>
                        <a:t> for Acute Myeloid Leukaemia </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5</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8</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2</a:t>
                      </a:r>
                    </a:p>
                  </a:txBody>
                  <a:tcPr marL="68586" marR="68586" marT="0" marB="0"/>
                </a:tc>
                <a:tc>
                  <a:txBody>
                    <a:bodyPr/>
                    <a:lstStyle/>
                    <a:p>
                      <a:pPr algn="ctr">
                        <a:spcAft>
                          <a:spcPts val="0"/>
                        </a:spcAft>
                      </a:pPr>
                      <a:r>
                        <a:rPr lang="en-GB" sz="1800" b="1" dirty="0">
                          <a:solidFill>
                            <a:srgbClr val="000000"/>
                          </a:solidFill>
                          <a:effectLst/>
                          <a:latin typeface="+mn-lt"/>
                          <a:ea typeface="Times New Roman" panose="02020603050405020304" pitchFamily="18" charset="0"/>
                        </a:rPr>
                        <a:t>10</a:t>
                      </a:r>
                    </a:p>
                  </a:txBody>
                  <a:tcPr marL="68586" marR="68586" marT="0" marB="0">
                    <a:solidFill>
                      <a:schemeClr val="accent1">
                        <a:lumMod val="60000"/>
                        <a:lumOff val="40000"/>
                      </a:schemeClr>
                    </a:solidFill>
                  </a:tcPr>
                </a:tc>
                <a:extLst>
                  <a:ext uri="{0D108BD9-81ED-4DB2-BD59-A6C34878D82A}">
                    <a16:rowId xmlns="" xmlns:a16="http://schemas.microsoft.com/office/drawing/2014/main" val="10004"/>
                  </a:ext>
                </a:extLst>
              </a:tr>
              <a:tr h="487785">
                <a:tc>
                  <a:txBody>
                    <a:bodyPr/>
                    <a:lstStyle/>
                    <a:p>
                      <a:pPr>
                        <a:spcAft>
                          <a:spcPts val="0"/>
                        </a:spcAft>
                      </a:pPr>
                      <a:r>
                        <a:rPr lang="en-GB" sz="1600" dirty="0">
                          <a:effectLst/>
                        </a:rPr>
                        <a:t>PTJA02: </a:t>
                      </a:r>
                      <a:r>
                        <a:rPr lang="en-GB" sz="1600" dirty="0" err="1">
                          <a:effectLst/>
                        </a:rPr>
                        <a:t>Regorafenib</a:t>
                      </a:r>
                      <a:r>
                        <a:rPr lang="en-GB" sz="1600" dirty="0">
                          <a:effectLst/>
                        </a:rPr>
                        <a:t> for hepatocellular carcinoma</a:t>
                      </a:r>
                      <a:endParaRPr lang="en-GB" sz="1600" dirty="0">
                        <a:effectLst/>
                        <a:latin typeface="Times New Roman" panose="02020603050405020304" pitchFamily="18" charset="0"/>
                        <a:ea typeface="Times New Roman" panose="02020603050405020304" pitchFamily="18" charset="0"/>
                      </a:endParaRPr>
                    </a:p>
                  </a:txBody>
                  <a:tcPr marL="51440" marR="51440"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3</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9</a:t>
                      </a:r>
                    </a:p>
                  </a:txBody>
                  <a:tcPr marL="68586" marR="68586" marT="0" marB="0"/>
                </a:tc>
                <a:tc>
                  <a:txBody>
                    <a:bodyPr/>
                    <a:lstStyle/>
                    <a:p>
                      <a:pPr algn="ctr">
                        <a:spcAft>
                          <a:spcPts val="0"/>
                        </a:spcAft>
                      </a:pPr>
                      <a:r>
                        <a:rPr lang="en-GB" sz="1800" dirty="0">
                          <a:solidFill>
                            <a:srgbClr val="000000"/>
                          </a:solidFill>
                          <a:effectLst/>
                          <a:latin typeface="+mn-lt"/>
                          <a:ea typeface="Times New Roman" panose="02020603050405020304" pitchFamily="18" charset="0"/>
                        </a:rPr>
                        <a:t>2</a:t>
                      </a:r>
                    </a:p>
                  </a:txBody>
                  <a:tcPr marL="68586" marR="68586" marT="0" marB="0"/>
                </a:tc>
                <a:tc>
                  <a:txBody>
                    <a:bodyPr/>
                    <a:lstStyle/>
                    <a:p>
                      <a:pPr algn="ctr">
                        <a:spcAft>
                          <a:spcPts val="0"/>
                        </a:spcAft>
                      </a:pPr>
                      <a:r>
                        <a:rPr lang="en-GB" sz="1800" b="1" dirty="0">
                          <a:solidFill>
                            <a:srgbClr val="000000"/>
                          </a:solidFill>
                          <a:effectLst/>
                          <a:latin typeface="+mn-lt"/>
                          <a:ea typeface="Times New Roman" panose="02020603050405020304" pitchFamily="18" charset="0"/>
                        </a:rPr>
                        <a:t>11</a:t>
                      </a:r>
                    </a:p>
                  </a:txBody>
                  <a:tcPr marL="68586" marR="68586" marT="0" marB="0">
                    <a:solidFill>
                      <a:schemeClr val="accent1">
                        <a:lumMod val="60000"/>
                        <a:lumOff val="40000"/>
                      </a:schemeClr>
                    </a:solidFill>
                  </a:tcPr>
                </a:tc>
                <a:extLst>
                  <a:ext uri="{0D108BD9-81ED-4DB2-BD59-A6C34878D82A}">
                    <a16:rowId xmlns="" xmlns:a16="http://schemas.microsoft.com/office/drawing/2014/main" val="10005"/>
                  </a:ext>
                </a:extLst>
              </a:tr>
            </a:tbl>
          </a:graphicData>
        </a:graphic>
      </p:graphicFrame>
      <p:sp>
        <p:nvSpPr>
          <p:cNvPr id="4" name="TextBox 3"/>
          <p:cNvSpPr txBox="1"/>
          <p:nvPr/>
        </p:nvSpPr>
        <p:spPr>
          <a:xfrm>
            <a:off x="393700" y="5877272"/>
            <a:ext cx="8064500" cy="553998"/>
          </a:xfrm>
          <a:prstGeom prst="rect">
            <a:avLst/>
          </a:prstGeom>
          <a:noFill/>
        </p:spPr>
        <p:txBody>
          <a:bodyPr lIns="0" tIns="0" rIns="0" bIns="0">
            <a:spAutoFit/>
          </a:bodyPr>
          <a:lstStyle/>
          <a:p>
            <a:pPr marL="285750" indent="-285750">
              <a:spcBef>
                <a:spcPts val="900"/>
              </a:spcBef>
              <a:buFont typeface="Arial" panose="020B0604020202020204" pitchFamily="34" charset="0"/>
              <a:buChar char="•"/>
              <a:defRPr/>
            </a:pPr>
            <a:r>
              <a:rPr lang="en-GB" dirty="0">
                <a:solidFill>
                  <a:srgbClr val="000000"/>
                </a:solidFill>
              </a:rPr>
              <a:t>In 12 of the 18 instances of non-use, the </a:t>
            </a:r>
            <a:r>
              <a:rPr lang="en-GB" dirty="0" err="1">
                <a:solidFill>
                  <a:srgbClr val="000000"/>
                </a:solidFill>
              </a:rPr>
              <a:t>EUnetHTA</a:t>
            </a:r>
            <a:r>
              <a:rPr lang="en-GB" dirty="0">
                <a:solidFill>
                  <a:srgbClr val="000000"/>
                </a:solidFill>
              </a:rPr>
              <a:t> report was not available when the agency did their work on the topic</a:t>
            </a:r>
            <a:endParaRPr lang="en-GB" sz="1200" dirty="0">
              <a:solidFill>
                <a:srgbClr val="000000"/>
              </a:solidFill>
            </a:endParaRPr>
          </a:p>
        </p:txBody>
      </p:sp>
      <p:sp>
        <p:nvSpPr>
          <p:cNvPr id="6" name="TextBox 1"/>
          <p:cNvSpPr txBox="1">
            <a:spLocks noChangeArrowheads="1"/>
          </p:cNvSpPr>
          <p:nvPr/>
        </p:nvSpPr>
        <p:spPr bwMode="auto">
          <a:xfrm>
            <a:off x="6156325" y="6430963"/>
            <a:ext cx="26638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900"/>
              </a:spcBef>
            </a:pPr>
            <a:r>
              <a:rPr lang="en-GB" altLang="en-US" sz="1200" dirty="0">
                <a:solidFill>
                  <a:srgbClr val="000000"/>
                </a:solidFill>
              </a:rPr>
              <a:t>Data downloaded May 17</a:t>
            </a:r>
            <a:r>
              <a:rPr lang="en-GB" altLang="en-US" sz="1200" baseline="30000" dirty="0">
                <a:solidFill>
                  <a:srgbClr val="000000"/>
                </a:solidFill>
              </a:rPr>
              <a:t>th</a:t>
            </a:r>
            <a:r>
              <a:rPr lang="en-GB" altLang="en-US" sz="1200" dirty="0">
                <a:solidFill>
                  <a:srgbClr val="000000"/>
                </a:solidFill>
              </a:rPr>
              <a:t> 2018</a:t>
            </a:r>
          </a:p>
        </p:txBody>
      </p:sp>
    </p:spTree>
    <p:extLst>
      <p:ext uri="{BB962C8B-B14F-4D97-AF65-F5344CB8AC3E}">
        <p14:creationId xmlns:p14="http://schemas.microsoft.com/office/powerpoint/2010/main" val="383704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Countries reporting use of the first 5 </a:t>
            </a:r>
            <a:r>
              <a:rPr lang="en-GB" dirty="0" err="1"/>
              <a:t>EUnetHTA</a:t>
            </a:r>
            <a:r>
              <a:rPr lang="en-GB" dirty="0"/>
              <a:t> assessments</a:t>
            </a:r>
          </a:p>
        </p:txBody>
      </p:sp>
      <p:sp>
        <p:nvSpPr>
          <p:cNvPr id="3" name="Text Placeholder 2"/>
          <p:cNvSpPr>
            <a:spLocks noGrp="1"/>
          </p:cNvSpPr>
          <p:nvPr>
            <p:ph type="body" sz="quarter" idx="14"/>
          </p:nvPr>
        </p:nvSpPr>
        <p:spPr/>
        <p:txBody>
          <a:bodyPr/>
          <a:lstStyle/>
          <a:p>
            <a:endParaRPr lang="en-GB" dirty="0"/>
          </a:p>
        </p:txBody>
      </p:sp>
      <p:sp>
        <p:nvSpPr>
          <p:cNvPr id="4" name="Slide Number Placeholder 3"/>
          <p:cNvSpPr>
            <a:spLocks noGrp="1"/>
          </p:cNvSpPr>
          <p:nvPr>
            <p:ph type="sldNum" sz="quarter" idx="16"/>
          </p:nvPr>
        </p:nvSpPr>
        <p:spPr/>
        <p:txBody>
          <a:bodyPr/>
          <a:lstStyle/>
          <a:p>
            <a:pPr>
              <a:defRPr/>
            </a:pPr>
            <a:fld id="{06C3AD1B-1DA3-4E47-AA1A-A55E697D893C}" type="slidenum">
              <a:rPr lang="en-GB" smtClean="0"/>
              <a:pPr>
                <a:defRPr/>
              </a:pPr>
              <a:t>7</a:t>
            </a:fld>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16256"/>
            <a:ext cx="2965994" cy="2645376"/>
          </a:xfrm>
          <a:prstGeom prst="rect">
            <a:avLst/>
          </a:prstGeom>
          <a:noFill/>
          <a:ln>
            <a:noFill/>
          </a:ln>
        </p:spPr>
      </p:pic>
      <p:sp>
        <p:nvSpPr>
          <p:cNvPr id="7" name="Rectangle 6"/>
          <p:cNvSpPr/>
          <p:nvPr/>
        </p:nvSpPr>
        <p:spPr>
          <a:xfrm>
            <a:off x="7244750" y="2216256"/>
            <a:ext cx="1575396" cy="2357568"/>
          </a:xfrm>
          <a:prstGeom prst="rect">
            <a:avLst/>
          </a:prstGeom>
        </p:spPr>
        <p:txBody>
          <a:bodyPr wrap="square">
            <a:spAutoFit/>
          </a:bodyPr>
          <a:lstStyle/>
          <a:p>
            <a:pPr>
              <a:lnSpc>
                <a:spcPct val="115000"/>
              </a:lnSpc>
              <a:spcAft>
                <a:spcPts val="1200"/>
              </a:spcAft>
            </a:pPr>
            <a:r>
              <a:rPr lang="en-GB"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Red = reported use in assessment activities Yellow = reported dissemination activities only</a:t>
            </a:r>
            <a:endPar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p:cNvSpPr txBox="1"/>
          <p:nvPr/>
        </p:nvSpPr>
        <p:spPr>
          <a:xfrm>
            <a:off x="1043608" y="5110232"/>
            <a:ext cx="7128792" cy="1223412"/>
          </a:xfrm>
          <a:prstGeom prst="rect">
            <a:avLst/>
          </a:prstGeom>
          <a:noFill/>
        </p:spPr>
        <p:txBody>
          <a:bodyPr wrap="square" lIns="0" tIns="0" rIns="0" bIns="0" rtlCol="0">
            <a:spAutoFit/>
          </a:bodyPr>
          <a:lstStyle/>
          <a:p>
            <a:pPr marL="285750" indent="-285750">
              <a:spcBef>
                <a:spcPts val="900"/>
              </a:spcBef>
              <a:buFont typeface="Arial" panose="020B0604020202020204" pitchFamily="34" charset="0"/>
              <a:buChar char="•"/>
            </a:pPr>
            <a:r>
              <a:rPr lang="en-GB" dirty="0">
                <a:solidFill>
                  <a:srgbClr val="000000"/>
                </a:solidFill>
              </a:rPr>
              <a:t>9 countries report use of pharmaceutical reports in assessment procedures (+1 country dissemination only)</a:t>
            </a:r>
          </a:p>
          <a:p>
            <a:pPr marL="285750" indent="-285750">
              <a:spcBef>
                <a:spcPts val="900"/>
              </a:spcBef>
              <a:buFont typeface="Arial" panose="020B0604020202020204" pitchFamily="34" charset="0"/>
              <a:buChar char="•"/>
            </a:pPr>
            <a:r>
              <a:rPr lang="en-GB" dirty="0">
                <a:solidFill>
                  <a:srgbClr val="000000"/>
                </a:solidFill>
              </a:rPr>
              <a:t>6 countries report use of other technologies reports in assessment procedures (+3 countries dissemination only)</a:t>
            </a:r>
          </a:p>
        </p:txBody>
      </p:sp>
      <p:sp>
        <p:nvSpPr>
          <p:cNvPr id="9" name="TextBox 8"/>
          <p:cNvSpPr txBox="1"/>
          <p:nvPr/>
        </p:nvSpPr>
        <p:spPr>
          <a:xfrm>
            <a:off x="683568" y="1785306"/>
            <a:ext cx="3182018" cy="276999"/>
          </a:xfrm>
          <a:prstGeom prst="rect">
            <a:avLst/>
          </a:prstGeom>
          <a:noFill/>
        </p:spPr>
        <p:txBody>
          <a:bodyPr wrap="square" lIns="0" tIns="0" rIns="0" bIns="0" rtlCol="0">
            <a:spAutoFit/>
          </a:bodyPr>
          <a:lstStyle/>
          <a:p>
            <a:pPr algn="ctr">
              <a:spcBef>
                <a:spcPts val="900"/>
              </a:spcBef>
            </a:pPr>
            <a:r>
              <a:rPr lang="en-GB" dirty="0">
                <a:solidFill>
                  <a:srgbClr val="000000"/>
                </a:solidFill>
              </a:rPr>
              <a:t>Pharmaceuticals</a:t>
            </a:r>
          </a:p>
        </p:txBody>
      </p:sp>
      <p:sp>
        <p:nvSpPr>
          <p:cNvPr id="10" name="TextBox 9"/>
          <p:cNvSpPr txBox="1"/>
          <p:nvPr/>
        </p:nvSpPr>
        <p:spPr>
          <a:xfrm>
            <a:off x="3870026" y="1806542"/>
            <a:ext cx="3182018" cy="276999"/>
          </a:xfrm>
          <a:prstGeom prst="rect">
            <a:avLst/>
          </a:prstGeom>
          <a:noFill/>
        </p:spPr>
        <p:txBody>
          <a:bodyPr wrap="square" lIns="0" tIns="0" rIns="0" bIns="0" rtlCol="0">
            <a:spAutoFit/>
          </a:bodyPr>
          <a:lstStyle/>
          <a:p>
            <a:pPr algn="ctr">
              <a:spcBef>
                <a:spcPts val="900"/>
              </a:spcBef>
            </a:pPr>
            <a:r>
              <a:rPr lang="en-GB" dirty="0">
                <a:solidFill>
                  <a:srgbClr val="000000"/>
                </a:solidFill>
              </a:rPr>
              <a:t>Other technologies</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4142140" y="2211321"/>
            <a:ext cx="2806124" cy="2657839"/>
          </a:xfrm>
          <a:prstGeom prst="rect">
            <a:avLst/>
          </a:prstGeom>
          <a:noFill/>
          <a:ln>
            <a:noFill/>
          </a:ln>
        </p:spPr>
      </p:pic>
    </p:spTree>
    <p:extLst>
      <p:ext uri="{BB962C8B-B14F-4D97-AF65-F5344CB8AC3E}">
        <p14:creationId xmlns:p14="http://schemas.microsoft.com/office/powerpoint/2010/main" val="2740590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marL="285750" indent="-285750">
              <a:buFont typeface="Arial" panose="020B0604020202020204" pitchFamily="34" charset="0"/>
              <a:buChar char="•"/>
            </a:pPr>
            <a:r>
              <a:rPr lang="en-GB" dirty="0"/>
              <a:t>Among agencies using company submissions as a key source of evidence for an assessment (more likely pharmaceutical assessments), </a:t>
            </a:r>
            <a:r>
              <a:rPr lang="en-GB" dirty="0" err="1"/>
              <a:t>EUnetHTA</a:t>
            </a:r>
            <a:r>
              <a:rPr lang="en-GB" dirty="0"/>
              <a:t> reports are mainly used to support existing national procedures:</a:t>
            </a:r>
          </a:p>
          <a:p>
            <a:pPr marL="501750" lvl="1" indent="-285750">
              <a:buFont typeface="Arial" panose="020B0604020202020204" pitchFamily="34" charset="0"/>
              <a:buChar char="•"/>
            </a:pPr>
            <a:r>
              <a:rPr lang="en-GB" dirty="0"/>
              <a:t>As background information and additional information</a:t>
            </a:r>
          </a:p>
          <a:p>
            <a:pPr marL="501750" lvl="1" indent="-285750">
              <a:buFont typeface="Arial" panose="020B0604020202020204" pitchFamily="34" charset="0"/>
              <a:buChar char="•"/>
            </a:pPr>
            <a:r>
              <a:rPr lang="en-GB" dirty="0"/>
              <a:t>To check issues and support evaluation</a:t>
            </a:r>
          </a:p>
          <a:p>
            <a:pPr marL="501750" lvl="1" indent="-285750">
              <a:buFont typeface="Arial" panose="020B0604020202020204" pitchFamily="34" charset="0"/>
              <a:buChar char="•"/>
            </a:pPr>
            <a:r>
              <a:rPr lang="en-GB" dirty="0"/>
              <a:t>To extract elements for use in the national report</a:t>
            </a:r>
          </a:p>
          <a:p>
            <a:pPr marL="285750" indent="-285750">
              <a:buFont typeface="Arial" panose="020B0604020202020204" pitchFamily="34" charset="0"/>
              <a:buChar char="•"/>
            </a:pPr>
            <a:r>
              <a:rPr lang="en-GB" dirty="0"/>
              <a:t>Among agencies producing own HTA from a range of sources (more likely other technologies assessments), </a:t>
            </a:r>
            <a:r>
              <a:rPr lang="en-GB" dirty="0" err="1"/>
              <a:t>EUnetHTA</a:t>
            </a:r>
            <a:r>
              <a:rPr lang="en-GB" dirty="0"/>
              <a:t> reports are more likely to replace national procedures:</a:t>
            </a:r>
          </a:p>
          <a:p>
            <a:pPr marL="501750" lvl="1" indent="-285750">
              <a:buFont typeface="Arial" panose="020B0604020202020204" pitchFamily="34" charset="0"/>
              <a:buChar char="•"/>
            </a:pPr>
            <a:r>
              <a:rPr lang="en-GB" dirty="0"/>
              <a:t>A national language summary with a link to the </a:t>
            </a:r>
            <a:r>
              <a:rPr lang="en-GB" dirty="0" err="1"/>
              <a:t>EUnetHTA</a:t>
            </a:r>
            <a:r>
              <a:rPr lang="en-GB" dirty="0"/>
              <a:t> report</a:t>
            </a:r>
          </a:p>
          <a:p>
            <a:pPr marL="285750" indent="-285750">
              <a:buFont typeface="Arial" panose="020B0604020202020204" pitchFamily="34" charset="0"/>
              <a:buChar char="•"/>
            </a:pPr>
            <a:r>
              <a:rPr lang="en-GB" dirty="0"/>
              <a:t>When used to support national processes rather than replace them agencies often do not report resource savings</a:t>
            </a:r>
          </a:p>
        </p:txBody>
      </p:sp>
      <p:sp>
        <p:nvSpPr>
          <p:cNvPr id="3" name="Title 2"/>
          <p:cNvSpPr>
            <a:spLocks noGrp="1"/>
          </p:cNvSpPr>
          <p:nvPr>
            <p:ph type="title"/>
          </p:nvPr>
        </p:nvSpPr>
        <p:spPr/>
        <p:txBody>
          <a:bodyPr/>
          <a:lstStyle/>
          <a:p>
            <a:r>
              <a:rPr lang="en-GB" dirty="0"/>
              <a:t>Type of use reported so far</a:t>
            </a:r>
          </a:p>
        </p:txBody>
      </p:sp>
      <p:sp>
        <p:nvSpPr>
          <p:cNvPr id="8" name="Text Placeholder 7"/>
          <p:cNvSpPr>
            <a:spLocks noGrp="1"/>
          </p:cNvSpPr>
          <p:nvPr>
            <p:ph type="body" sz="quarter" idx="17"/>
          </p:nvPr>
        </p:nvSpPr>
        <p:spPr/>
        <p:txBody>
          <a:bodyPr/>
          <a:lstStyle/>
          <a:p>
            <a:endParaRPr lang="en-GB"/>
          </a:p>
        </p:txBody>
      </p:sp>
      <p:sp>
        <p:nvSpPr>
          <p:cNvPr id="5" name="Slide Number Placeholder 4"/>
          <p:cNvSpPr>
            <a:spLocks noGrp="1"/>
          </p:cNvSpPr>
          <p:nvPr>
            <p:ph type="sldNum" sz="quarter" idx="20"/>
          </p:nvPr>
        </p:nvSpPr>
        <p:spPr/>
        <p:txBody>
          <a:bodyPr/>
          <a:lstStyle/>
          <a:p>
            <a:pPr>
              <a:defRPr/>
            </a:pPr>
            <a:fld id="{1B06D511-BD7A-4F9F-B316-92D2CC0134FB}" type="slidenum">
              <a:rPr lang="en-GB" smtClean="0"/>
              <a:pPr>
                <a:defRPr/>
              </a:pPr>
              <a:t>8</a:t>
            </a:fld>
            <a:endParaRPr lang="en-GB" dirty="0"/>
          </a:p>
        </p:txBody>
      </p:sp>
    </p:spTree>
    <p:extLst>
      <p:ext uri="{BB962C8B-B14F-4D97-AF65-F5344CB8AC3E}">
        <p14:creationId xmlns:p14="http://schemas.microsoft.com/office/powerpoint/2010/main" val="3897770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750" y="444435"/>
            <a:ext cx="8064500" cy="946150"/>
          </a:xfrm>
        </p:spPr>
        <p:txBody>
          <a:bodyPr/>
          <a:lstStyle/>
          <a:p>
            <a:r>
              <a:rPr lang="en-GB" dirty="0"/>
              <a:t>Limiting Factors</a:t>
            </a:r>
          </a:p>
        </p:txBody>
      </p:sp>
      <p:sp>
        <p:nvSpPr>
          <p:cNvPr id="4" name="Text Placeholder 3"/>
          <p:cNvSpPr>
            <a:spLocks noGrp="1"/>
          </p:cNvSpPr>
          <p:nvPr>
            <p:ph type="body" sz="quarter" idx="17"/>
          </p:nvPr>
        </p:nvSpPr>
        <p:spPr/>
        <p:txBody>
          <a:bodyPr/>
          <a:lstStyle/>
          <a:p>
            <a:endParaRPr lang="en-GB"/>
          </a:p>
        </p:txBody>
      </p:sp>
      <p:sp>
        <p:nvSpPr>
          <p:cNvPr id="5" name="Slide Number Placeholder 4"/>
          <p:cNvSpPr>
            <a:spLocks noGrp="1"/>
          </p:cNvSpPr>
          <p:nvPr>
            <p:ph type="sldNum" sz="quarter" idx="20"/>
          </p:nvPr>
        </p:nvSpPr>
        <p:spPr/>
        <p:txBody>
          <a:bodyPr/>
          <a:lstStyle/>
          <a:p>
            <a:pPr>
              <a:defRPr/>
            </a:pPr>
            <a:fld id="{1B06D511-BD7A-4F9F-B316-92D2CC0134FB}" type="slidenum">
              <a:rPr lang="en-GB" smtClean="0"/>
              <a:pPr>
                <a:defRPr/>
              </a:pPr>
              <a:t>9</a:t>
            </a:fld>
            <a:endParaRPr lang="en-GB" dirty="0"/>
          </a:p>
        </p:txBody>
      </p:sp>
      <p:sp>
        <p:nvSpPr>
          <p:cNvPr id="8" name="TextBox 7"/>
          <p:cNvSpPr txBox="1"/>
          <p:nvPr/>
        </p:nvSpPr>
        <p:spPr>
          <a:xfrm>
            <a:off x="358817" y="1596033"/>
            <a:ext cx="3205071" cy="4662815"/>
          </a:xfrm>
          <a:prstGeom prst="rect">
            <a:avLst/>
          </a:prstGeom>
          <a:noFill/>
        </p:spPr>
        <p:txBody>
          <a:bodyPr wrap="square" lIns="0" tIns="0" rIns="0" bIns="0" rtlCol="0">
            <a:spAutoFit/>
          </a:bodyPr>
          <a:lstStyle/>
          <a:p>
            <a:pPr marL="285750" indent="-285750">
              <a:spcBef>
                <a:spcPts val="900"/>
              </a:spcBef>
              <a:buFont typeface="Arial" panose="020B0604020202020204" pitchFamily="34" charset="0"/>
              <a:buChar char="•"/>
            </a:pPr>
            <a:r>
              <a:rPr lang="en-GB" dirty="0">
                <a:solidFill>
                  <a:srgbClr val="000000"/>
                </a:solidFill>
              </a:rPr>
              <a:t>Agencies using the </a:t>
            </a:r>
            <a:r>
              <a:rPr lang="en-GB" dirty="0" err="1">
                <a:solidFill>
                  <a:srgbClr val="000000"/>
                </a:solidFill>
              </a:rPr>
              <a:t>EUnetHTA</a:t>
            </a:r>
            <a:r>
              <a:rPr lang="en-GB" dirty="0">
                <a:solidFill>
                  <a:srgbClr val="000000"/>
                </a:solidFill>
              </a:rPr>
              <a:t> assessments were asked whether any factors limited their ability to make use of the </a:t>
            </a:r>
            <a:r>
              <a:rPr lang="en-GB" dirty="0" err="1">
                <a:solidFill>
                  <a:srgbClr val="000000"/>
                </a:solidFill>
              </a:rPr>
              <a:t>EUnetHTA</a:t>
            </a:r>
            <a:r>
              <a:rPr lang="en-GB" dirty="0">
                <a:solidFill>
                  <a:srgbClr val="000000"/>
                </a:solidFill>
              </a:rPr>
              <a:t> assessment</a:t>
            </a:r>
          </a:p>
          <a:p>
            <a:pPr marL="285750" indent="-285750">
              <a:spcBef>
                <a:spcPts val="900"/>
              </a:spcBef>
              <a:buFont typeface="Arial" panose="020B0604020202020204" pitchFamily="34" charset="0"/>
              <a:buChar char="•"/>
            </a:pPr>
            <a:r>
              <a:rPr lang="en-GB" dirty="0">
                <a:solidFill>
                  <a:srgbClr val="000000"/>
                </a:solidFill>
              </a:rPr>
              <a:t>Most frequently mentioned factors were timing of availability and national language and report structure requirements</a:t>
            </a:r>
          </a:p>
          <a:p>
            <a:pPr marL="285750" indent="-285750">
              <a:spcBef>
                <a:spcPts val="900"/>
              </a:spcBef>
              <a:buFont typeface="Arial" panose="020B0604020202020204" pitchFamily="34" charset="0"/>
              <a:buChar char="•"/>
            </a:pPr>
            <a:r>
              <a:rPr lang="en-GB" dirty="0">
                <a:solidFill>
                  <a:srgbClr val="000000"/>
                </a:solidFill>
              </a:rPr>
              <a:t>Length of notice of an assessment being available, quality and transferability were not identified as limiting factors by users</a:t>
            </a:r>
          </a:p>
        </p:txBody>
      </p:sp>
      <p:graphicFrame>
        <p:nvGraphicFramePr>
          <p:cNvPr id="7" name="Chart 6"/>
          <p:cNvGraphicFramePr>
            <a:graphicFrameLocks/>
          </p:cNvGraphicFramePr>
          <p:nvPr>
            <p:extLst>
              <p:ext uri="{D42A27DB-BD31-4B8C-83A1-F6EECF244321}">
                <p14:modId xmlns:p14="http://schemas.microsoft.com/office/powerpoint/2010/main" val="3896947265"/>
              </p:ext>
            </p:extLst>
          </p:nvPr>
        </p:nvGraphicFramePr>
        <p:xfrm>
          <a:off x="3550692" y="692696"/>
          <a:ext cx="5040362" cy="5889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7218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815ed1f2-1d1d-4942-a9a9-95a153674b2a"/>
</p:tagLst>
</file>

<file path=ppt/tags/tag2.xml><?xml version="1.0" encoding="utf-8"?>
<p:tagLst xmlns:a="http://schemas.openxmlformats.org/drawingml/2006/main" xmlns:r="http://schemas.openxmlformats.org/officeDocument/2006/relationships" xmlns:p="http://schemas.openxmlformats.org/presentationml/2006/main">
  <p:tag name="__PE_POLL_EMBED_ID" val="f3406247-3bb6-4943-9fab-4edb747a9e4d"/>
</p:tagLst>
</file>

<file path=ppt/tags/tag3.xml><?xml version="1.0" encoding="utf-8"?>
<p:tagLst xmlns:a="http://schemas.openxmlformats.org/drawingml/2006/main" xmlns:r="http://schemas.openxmlformats.org/officeDocument/2006/relationships" xmlns:p="http://schemas.openxmlformats.org/presentationml/2006/main">
  <p:tag name="__PE_POLL_EMBED_ID" val="dd469f2e-e62a-4037-a627-4ddab5c6c329"/>
</p:tagLst>
</file>

<file path=ppt/theme/theme1.xml><?xml version="1.0" encoding="utf-8"?>
<a:theme xmlns:a="http://schemas.openxmlformats.org/drawingml/2006/main" name="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10.xml><?xml version="1.0" encoding="utf-8"?>
<a:theme xmlns:a="http://schemas.openxmlformats.org/drawingml/2006/main" name="4_EUnethta PowerPoint Template">
  <a:themeElements>
    <a:clrScheme name="4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4_EUnetht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EUnethta PowerPoint Template">
  <a:themeElements>
    <a:clrScheme name="5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5_EUnetht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EUnethta PowerPoint Template">
  <a:themeElements>
    <a:clrScheme name="6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6_EUnetht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EUnethta PowerPoint Template">
  <a:themeElements>
    <a:clrScheme name="7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7_EUnetht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Unethta PowerPoint Template 03092013">
  <a:themeElements>
    <a:clrScheme name="1_EUnethta PowerPoint Template 03092013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1_EUnethta PowerPoint Template 0309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Unethta PowerPoint Template 03092013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16.xml><?xml version="1.0" encoding="utf-8"?>
<a:theme xmlns:a="http://schemas.openxmlformats.org/drawingml/2006/main" name="3_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17.xml><?xml version="1.0" encoding="utf-8"?>
<a:theme xmlns:a="http://schemas.openxmlformats.org/drawingml/2006/main" name="4_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18.xml><?xml version="1.0" encoding="utf-8"?>
<a:theme xmlns:a="http://schemas.openxmlformats.org/drawingml/2006/main" name="5_EUnethta PowerPoint Template 03092013">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900"/>
          </a:spcBef>
          <a:defRPr dirty="0" err="1" smtClean="0"/>
        </a:defPPr>
      </a:lstStyle>
    </a:txDef>
  </a:objectDefaults>
  <a:extraClrSchemeLst/>
</a:theme>
</file>

<file path=ppt/theme/theme19.xml><?xml version="1.0" encoding="utf-8"?>
<a:theme xmlns:a="http://schemas.openxmlformats.org/drawingml/2006/main" name="Office Theme">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EUnetHTA">
  <a:themeElements>
    <a:clrScheme name="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Presentation EUnetHTA">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eunethta">
      <a:dk1>
        <a:srgbClr val="505050"/>
      </a:dk1>
      <a:lt1>
        <a:sysClr val="window" lastClr="FFFFFF"/>
      </a:lt1>
      <a:dk2>
        <a:srgbClr val="9B9B9B"/>
      </a:dk2>
      <a:lt2>
        <a:srgbClr val="C0C0C0"/>
      </a:lt2>
      <a:accent1>
        <a:srgbClr val="FF6600"/>
      </a:accent1>
      <a:accent2>
        <a:srgbClr val="FF9900"/>
      </a:accent2>
      <a:accent3>
        <a:srgbClr val="FFCC00"/>
      </a:accent3>
      <a:accent4>
        <a:srgbClr val="505050"/>
      </a:accent4>
      <a:accent5>
        <a:srgbClr val="9B9B9B"/>
      </a:accent5>
      <a:accent6>
        <a:srgbClr val="C0C0C0"/>
      </a:accent6>
      <a:hlink>
        <a:srgbClr val="FF6600"/>
      </a:hlink>
      <a:folHlink>
        <a:srgbClr val="50505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 EUnetHTA">
  <a:themeElements>
    <a:clrScheme name="1_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1_Presentation EUnetHTA">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esentation EUnetHTA">
  <a:themeElements>
    <a:clrScheme name="2_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2_Presentation EUnetHTA">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esentation EUnetHTA">
  <a:themeElements>
    <a:clrScheme name="3_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3_Presentation EUnetHTA">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resentation EUnetHTA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Unethta PowerPoint Template">
  <a:themeElements>
    <a:clrScheme name="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EUnethta 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Unethta PowerPoint Template">
  <a:themeElements>
    <a:clrScheme name="1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1_EUnetht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Unethta PowerPoint Template">
  <a:themeElements>
    <a:clrScheme name="2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2_EUnetht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EUnethta PowerPoint Template">
  <a:themeElements>
    <a:clrScheme name="3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fontScheme name="3_EUnetht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Unethta PowerPoint Template 1">
        <a:dk1>
          <a:srgbClr val="505050"/>
        </a:dk1>
        <a:lt1>
          <a:srgbClr val="FFFFFF"/>
        </a:lt1>
        <a:dk2>
          <a:srgbClr val="9B9B9B"/>
        </a:dk2>
        <a:lt2>
          <a:srgbClr val="C0C0C0"/>
        </a:lt2>
        <a:accent1>
          <a:srgbClr val="FF6600"/>
        </a:accent1>
        <a:accent2>
          <a:srgbClr val="FF9900"/>
        </a:accent2>
        <a:accent3>
          <a:srgbClr val="FFFFFF"/>
        </a:accent3>
        <a:accent4>
          <a:srgbClr val="434343"/>
        </a:accent4>
        <a:accent5>
          <a:srgbClr val="FFB8AA"/>
        </a:accent5>
        <a:accent6>
          <a:srgbClr val="E78A00"/>
        </a:accent6>
        <a:hlink>
          <a:srgbClr val="FF6600"/>
        </a:hlink>
        <a:folHlink>
          <a:srgbClr val="50505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EUnethta PowerPoint Template 03092013</Template>
  <TotalTime>0</TotalTime>
  <Words>4024</Words>
  <Application>Microsoft Office PowerPoint</Application>
  <PresentationFormat>Bildschirmpräsentation (4:3)</PresentationFormat>
  <Paragraphs>597</Paragraphs>
  <Slides>53</Slides>
  <Notes>34</Notes>
  <HiddenSlides>4</HiddenSlides>
  <MMClips>0</MMClips>
  <ScaleCrop>false</ScaleCrop>
  <HeadingPairs>
    <vt:vector size="8" baseType="variant">
      <vt:variant>
        <vt:lpstr>Verwendete Schriftarten</vt:lpstr>
      </vt:variant>
      <vt:variant>
        <vt:i4>7</vt:i4>
      </vt:variant>
      <vt:variant>
        <vt:lpstr>Design</vt:lpstr>
      </vt:variant>
      <vt:variant>
        <vt:i4>18</vt:i4>
      </vt:variant>
      <vt:variant>
        <vt:lpstr>Eingebettete OLE-Server</vt:lpstr>
      </vt:variant>
      <vt:variant>
        <vt:i4>1</vt:i4>
      </vt:variant>
      <vt:variant>
        <vt:lpstr>Folientitel</vt:lpstr>
      </vt:variant>
      <vt:variant>
        <vt:i4>53</vt:i4>
      </vt:variant>
    </vt:vector>
  </HeadingPairs>
  <TitlesOfParts>
    <vt:vector size="79" baseType="lpstr">
      <vt:lpstr>Arial</vt:lpstr>
      <vt:lpstr>Calibri</vt:lpstr>
      <vt:lpstr>MS PGothic</vt:lpstr>
      <vt:lpstr>MS PGothic</vt:lpstr>
      <vt:lpstr>Rockwell</vt:lpstr>
      <vt:lpstr>Times New Roman</vt:lpstr>
      <vt:lpstr>Wingdings</vt:lpstr>
      <vt:lpstr>EUnethta PowerPoint Template 03092013</vt:lpstr>
      <vt:lpstr>Presentation EUnetHTA</vt:lpstr>
      <vt:lpstr>1_Presentation EUnetHTA</vt:lpstr>
      <vt:lpstr>2_Presentation EUnetHTA</vt:lpstr>
      <vt:lpstr>3_Presentation EUnetHTA</vt:lpstr>
      <vt:lpstr>EUnethta PowerPoint Template</vt:lpstr>
      <vt:lpstr>1_EUnethta PowerPoint Template</vt:lpstr>
      <vt:lpstr>2_EUnethta PowerPoint Template</vt:lpstr>
      <vt:lpstr>3_EUnethta PowerPoint Template</vt:lpstr>
      <vt:lpstr>4_EUnethta PowerPoint Template</vt:lpstr>
      <vt:lpstr>5_EUnethta PowerPoint Template</vt:lpstr>
      <vt:lpstr>6_EUnethta PowerPoint Template</vt:lpstr>
      <vt:lpstr>7_EUnethta PowerPoint Template</vt:lpstr>
      <vt:lpstr>1_EUnethta PowerPoint Template 03092013</vt:lpstr>
      <vt:lpstr>2_EUnethta PowerPoint Template 03092013</vt:lpstr>
      <vt:lpstr>3_EUnethta PowerPoint Template 03092013</vt:lpstr>
      <vt:lpstr>4_EUnethta PowerPoint Template 03092013</vt:lpstr>
      <vt:lpstr>5_EUnethta PowerPoint Template 03092013</vt:lpstr>
      <vt:lpstr>Gráfico</vt:lpstr>
      <vt:lpstr>Session 1: Relevance, quality, and timeliness as drivers for uptake of EUnetHTA’s work</vt:lpstr>
      <vt:lpstr>Status of implementation – where are we now</vt:lpstr>
      <vt:lpstr>Methods of data collection</vt:lpstr>
      <vt:lpstr>Type of use captured in data collection</vt:lpstr>
      <vt:lpstr>Implementation status</vt:lpstr>
      <vt:lpstr>Implementation status of the first 5 JA3 assessments</vt:lpstr>
      <vt:lpstr>Countries reporting use of the first 5 EUnetHTA assessments</vt:lpstr>
      <vt:lpstr>Type of use reported so far</vt:lpstr>
      <vt:lpstr>Limiting Factors</vt:lpstr>
      <vt:lpstr>Implementation findings in the context of WP7 research and analysis</vt:lpstr>
      <vt:lpstr>Reminder aims and data received</vt:lpstr>
      <vt:lpstr>Challenges identified: Topic selection</vt:lpstr>
      <vt:lpstr>Challenges identified: Timing</vt:lpstr>
      <vt:lpstr>Challenges identified: Assessment production</vt:lpstr>
      <vt:lpstr>Issues raised</vt:lpstr>
      <vt:lpstr>Questions</vt:lpstr>
      <vt:lpstr>Session 1: Relevance, quality, and timeliness as drives for uptake of EUnetHT´s work: WP4 “Other Technologies”</vt:lpstr>
      <vt:lpstr>PowerPoint-Präsentation</vt:lpstr>
      <vt:lpstr>PowerPoint-Präsentation</vt:lpstr>
      <vt:lpstr>PowerPoint-Präsentation</vt:lpstr>
      <vt:lpstr>Consequence: Decentral organisation:  6 Activity Centres</vt:lpstr>
      <vt:lpstr>PowerPoint-Präsentation</vt:lpstr>
      <vt:lpstr>Overview: https://www.eunethta.eu/rapid-reas/</vt:lpstr>
      <vt:lpstr>Published assessments</vt:lpstr>
      <vt:lpstr>Ongoing assessments (1/2)</vt:lpstr>
      <vt:lpstr>Ongoing assessments (2/2)</vt:lpstr>
      <vt:lpstr> </vt:lpstr>
      <vt:lpstr>Austria: Efficient Ressource Use (= Efficiency Gain)</vt:lpstr>
      <vt:lpstr>Thank you</vt:lpstr>
      <vt:lpstr>Pharma Joint Assessment process 2.0</vt:lpstr>
      <vt:lpstr>PowerPoint-Präsentation</vt:lpstr>
      <vt:lpstr>PowerPoint-Präsentation</vt:lpstr>
      <vt:lpstr>Evaluation &amp; Revision - activity flow</vt:lpstr>
      <vt:lpstr>Simplify production process</vt:lpstr>
      <vt:lpstr>Readability report</vt:lpstr>
      <vt:lpstr>Stakeholder engagement</vt:lpstr>
      <vt:lpstr>PowerPoint-Präsentation</vt:lpstr>
      <vt:lpstr>PowerPoint-Präsentation</vt:lpstr>
      <vt:lpstr>Thank you</vt:lpstr>
      <vt:lpstr>PowerPoint-Präsentation</vt:lpstr>
      <vt:lpstr>PowerPoint-Präsentation</vt:lpstr>
      <vt:lpstr>PowerPoint-Präsentation</vt:lpstr>
      <vt:lpstr>PowerPoint-Präsentation</vt:lpstr>
      <vt:lpstr>Quality as a Driver for Uptake of EUnetHTA‘s Work –  Update on WP6 Activities</vt:lpstr>
      <vt:lpstr>WP6 – Main Objectives</vt:lpstr>
      <vt:lpstr> EUnetHTA‘s Quality Management System</vt:lpstr>
      <vt:lpstr> WP6 Activity Centre A: Quality Management System Development of SOPs </vt:lpstr>
      <vt:lpstr>WP6 Activity Centre A: Quality Management System Revision of Documents and Templates</vt:lpstr>
      <vt:lpstr>WP6 Activity Centre B: Scientific Guidance and Tools Development and Revision of Tools</vt:lpstr>
      <vt:lpstr>WP6 Activity Centre B: Scientific Guidance and Tools Development and Revision of Guidelines</vt:lpstr>
      <vt:lpstr>WP6 Activity Centre B: Scientific Guidance and Tools Development and Revision of Guidelines</vt:lpstr>
      <vt:lpstr>WP6-related Training Activities Development and Revision of Training Modules</vt:lpstr>
      <vt:lpstr>Thank you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EUnetHTA Joint Action 3 Kickoff Meeting</dc:title>
  <dc:creator/>
  <cp:lastModifiedBy/>
  <cp:revision>9</cp:revision>
  <dcterms:created xsi:type="dcterms:W3CDTF">2014-01-10T08:22:28Z</dcterms:created>
  <dcterms:modified xsi:type="dcterms:W3CDTF">2018-05-25T09:02:00Z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